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5"/>
  </p:sldMasterIdLst>
  <p:notesMasterIdLst>
    <p:notesMasterId r:id="rId21"/>
  </p:notesMasterIdLst>
  <p:sldIdLst>
    <p:sldId id="256" r:id="rId6"/>
    <p:sldId id="418" r:id="rId7"/>
    <p:sldId id="360" r:id="rId8"/>
    <p:sldId id="359" r:id="rId9"/>
    <p:sldId id="344" r:id="rId10"/>
    <p:sldId id="345" r:id="rId11"/>
    <p:sldId id="421" r:id="rId12"/>
    <p:sldId id="353" r:id="rId13"/>
    <p:sldId id="406" r:id="rId14"/>
    <p:sldId id="409" r:id="rId15"/>
    <p:sldId id="411" r:id="rId16"/>
    <p:sldId id="412" r:id="rId17"/>
    <p:sldId id="419" r:id="rId18"/>
    <p:sldId id="420" r:id="rId19"/>
    <p:sldId id="416" r:id="rId20"/>
  </p:sldIdLst>
  <p:sldSz cx="17340263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Calibri"/>
      </a:defRPr>
    </a:lvl1pPr>
    <a:lvl2pPr indent="228600" algn="ctr" defTabSz="584200">
      <a:defRPr sz="3600">
        <a:latin typeface="+mn-lt"/>
        <a:ea typeface="+mn-ea"/>
        <a:cs typeface="+mn-cs"/>
        <a:sym typeface="Calibri"/>
      </a:defRPr>
    </a:lvl2pPr>
    <a:lvl3pPr indent="457200" algn="ctr" defTabSz="584200">
      <a:defRPr sz="3600">
        <a:latin typeface="+mn-lt"/>
        <a:ea typeface="+mn-ea"/>
        <a:cs typeface="+mn-cs"/>
        <a:sym typeface="Calibri"/>
      </a:defRPr>
    </a:lvl3pPr>
    <a:lvl4pPr indent="685800" algn="ctr" defTabSz="584200">
      <a:defRPr sz="3600">
        <a:latin typeface="+mn-lt"/>
        <a:ea typeface="+mn-ea"/>
        <a:cs typeface="+mn-cs"/>
        <a:sym typeface="Calibri"/>
      </a:defRPr>
    </a:lvl4pPr>
    <a:lvl5pPr indent="914400" algn="ctr" defTabSz="584200">
      <a:defRPr sz="3600">
        <a:latin typeface="+mn-lt"/>
        <a:ea typeface="+mn-ea"/>
        <a:cs typeface="+mn-cs"/>
        <a:sym typeface="Calibri"/>
      </a:defRPr>
    </a:lvl5pPr>
    <a:lvl6pPr indent="1143000" algn="ctr" defTabSz="584200">
      <a:defRPr sz="3600">
        <a:latin typeface="+mn-lt"/>
        <a:ea typeface="+mn-ea"/>
        <a:cs typeface="+mn-cs"/>
        <a:sym typeface="Calibri"/>
      </a:defRPr>
    </a:lvl6pPr>
    <a:lvl7pPr indent="1371600" algn="ctr" defTabSz="584200">
      <a:defRPr sz="3600">
        <a:latin typeface="+mn-lt"/>
        <a:ea typeface="+mn-ea"/>
        <a:cs typeface="+mn-cs"/>
        <a:sym typeface="Calibri"/>
      </a:defRPr>
    </a:lvl7pPr>
    <a:lvl8pPr indent="1600200" algn="ctr" defTabSz="584200">
      <a:defRPr sz="3600">
        <a:latin typeface="+mn-lt"/>
        <a:ea typeface="+mn-ea"/>
        <a:cs typeface="+mn-cs"/>
        <a:sym typeface="Calibri"/>
      </a:defRPr>
    </a:lvl8pPr>
    <a:lvl9pPr indent="1828800" algn="ctr" defTabSz="584200">
      <a:defRPr sz="3600"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54"/>
    <a:srgbClr val="FFFFFF"/>
    <a:srgbClr val="FF5E00"/>
    <a:srgbClr val="0074BF"/>
    <a:srgbClr val="EE7F00"/>
    <a:srgbClr val="000058"/>
    <a:srgbClr val="3A3A3C"/>
    <a:srgbClr val="FFBF9B"/>
    <a:srgbClr val="FFBC97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707FD-97AD-3A9A-46C9-B260CB727A5E}" v="14" dt="2022-11-14T10:46:21.8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47" autoAdjust="0"/>
  </p:normalViewPr>
  <p:slideViewPr>
    <p:cSldViewPr showGuides="1">
      <p:cViewPr varScale="1">
        <p:scale>
          <a:sx n="78" d="100"/>
          <a:sy n="78" d="100"/>
        </p:scale>
        <p:origin x="552" y="4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a Melasecche" userId="88c81c02-5f9a-477b-ab72-c3238f1db7fc" providerId="ADAL" clId="{AA6A0F7C-94CD-4BDE-922F-C5CAF693CFDD}"/>
    <pc:docChg chg="custSel delSld modSld sldOrd">
      <pc:chgData name="Alessia Melasecche" userId="88c81c02-5f9a-477b-ab72-c3238f1db7fc" providerId="ADAL" clId="{AA6A0F7C-94CD-4BDE-922F-C5CAF693CFDD}" dt="2022-10-28T10:59:57.818" v="64" actId="1076"/>
      <pc:docMkLst>
        <pc:docMk/>
      </pc:docMkLst>
      <pc:sldChg chg="modSp mod">
        <pc:chgData name="Alessia Melasecche" userId="88c81c02-5f9a-477b-ab72-c3238f1db7fc" providerId="ADAL" clId="{AA6A0F7C-94CD-4BDE-922F-C5CAF693CFDD}" dt="2022-10-28T10:46:10.101" v="14" actId="14100"/>
        <pc:sldMkLst>
          <pc:docMk/>
          <pc:sldMk cId="0" sldId="256"/>
        </pc:sldMkLst>
        <pc:spChg chg="mod">
          <ac:chgData name="Alessia Melasecche" userId="88c81c02-5f9a-477b-ab72-c3238f1db7fc" providerId="ADAL" clId="{AA6A0F7C-94CD-4BDE-922F-C5CAF693CFDD}" dt="2022-10-28T10:46:10.101" v="14" actId="14100"/>
          <ac:spMkLst>
            <pc:docMk/>
            <pc:sldMk cId="0" sldId="256"/>
            <ac:spMk id="2" creationId="{AFB1192D-3CA5-E5AE-3B4A-2C18DDA7D045}"/>
          </ac:spMkLst>
        </pc:spChg>
      </pc:sldChg>
      <pc:sldChg chg="del">
        <pc:chgData name="Alessia Melasecche" userId="88c81c02-5f9a-477b-ab72-c3238f1db7fc" providerId="ADAL" clId="{AA6A0F7C-94CD-4BDE-922F-C5CAF693CFDD}" dt="2022-10-28T10:56:45.269" v="32" actId="47"/>
        <pc:sldMkLst>
          <pc:docMk/>
          <pc:sldMk cId="3254046419" sldId="333"/>
        </pc:sldMkLst>
      </pc:sldChg>
      <pc:sldChg chg="modSp mod">
        <pc:chgData name="Alessia Melasecche" userId="88c81c02-5f9a-477b-ab72-c3238f1db7fc" providerId="ADAL" clId="{AA6A0F7C-94CD-4BDE-922F-C5CAF693CFDD}" dt="2022-10-28T10:46:36.696" v="29" actId="20577"/>
        <pc:sldMkLst>
          <pc:docMk/>
          <pc:sldMk cId="2507203408" sldId="359"/>
        </pc:sldMkLst>
        <pc:spChg chg="mod">
          <ac:chgData name="Alessia Melasecche" userId="88c81c02-5f9a-477b-ab72-c3238f1db7fc" providerId="ADAL" clId="{AA6A0F7C-94CD-4BDE-922F-C5CAF693CFDD}" dt="2022-10-28T10:46:36.696" v="29" actId="20577"/>
          <ac:spMkLst>
            <pc:docMk/>
            <pc:sldMk cId="2507203408" sldId="359"/>
            <ac:spMk id="7" creationId="{8CCEA167-6E43-4A19-9953-718FB9FD2495}"/>
          </ac:spMkLst>
        </pc:spChg>
      </pc:sldChg>
      <pc:sldChg chg="del">
        <pc:chgData name="Alessia Melasecche" userId="88c81c02-5f9a-477b-ab72-c3238f1db7fc" providerId="ADAL" clId="{AA6A0F7C-94CD-4BDE-922F-C5CAF693CFDD}" dt="2022-10-28T10:45:37.562" v="3" actId="47"/>
        <pc:sldMkLst>
          <pc:docMk/>
          <pc:sldMk cId="2483771116" sldId="364"/>
        </pc:sldMkLst>
      </pc:sldChg>
      <pc:sldChg chg="modSp mod">
        <pc:chgData name="Alessia Melasecche" userId="88c81c02-5f9a-477b-ab72-c3238f1db7fc" providerId="ADAL" clId="{AA6A0F7C-94CD-4BDE-922F-C5CAF693CFDD}" dt="2022-10-28T10:59:15.614" v="57"/>
        <pc:sldMkLst>
          <pc:docMk/>
          <pc:sldMk cId="3627276463" sldId="411"/>
        </pc:sldMkLst>
        <pc:spChg chg="mod">
          <ac:chgData name="Alessia Melasecche" userId="88c81c02-5f9a-477b-ab72-c3238f1db7fc" providerId="ADAL" clId="{AA6A0F7C-94CD-4BDE-922F-C5CAF693CFDD}" dt="2022-10-28T10:59:15.614" v="57"/>
          <ac:spMkLst>
            <pc:docMk/>
            <pc:sldMk cId="3627276463" sldId="411"/>
            <ac:spMk id="13" creationId="{676F1C0D-9056-4EDF-AD52-7A217E2F2371}"/>
          </ac:spMkLst>
        </pc:spChg>
      </pc:sldChg>
      <pc:sldChg chg="modSp mod">
        <pc:chgData name="Alessia Melasecche" userId="88c81c02-5f9a-477b-ab72-c3238f1db7fc" providerId="ADAL" clId="{AA6A0F7C-94CD-4BDE-922F-C5CAF693CFDD}" dt="2022-10-28T10:45:25.996" v="1" actId="6549"/>
        <pc:sldMkLst>
          <pc:docMk/>
          <pc:sldMk cId="0" sldId="416"/>
        </pc:sldMkLst>
        <pc:spChg chg="mod">
          <ac:chgData name="Alessia Melasecche" userId="88c81c02-5f9a-477b-ab72-c3238f1db7fc" providerId="ADAL" clId="{AA6A0F7C-94CD-4BDE-922F-C5CAF693CFDD}" dt="2022-10-28T10:45:25.996" v="1" actId="6549"/>
          <ac:spMkLst>
            <pc:docMk/>
            <pc:sldMk cId="0" sldId="416"/>
            <ac:spMk id="186" creationId="{00000000-0000-0000-0000-000000000000}"/>
          </ac:spMkLst>
        </pc:spChg>
      </pc:sldChg>
      <pc:sldChg chg="del">
        <pc:chgData name="Alessia Melasecche" userId="88c81c02-5f9a-477b-ab72-c3238f1db7fc" providerId="ADAL" clId="{AA6A0F7C-94CD-4BDE-922F-C5CAF693CFDD}" dt="2022-10-28T10:45:37.137" v="2" actId="47"/>
        <pc:sldMkLst>
          <pc:docMk/>
          <pc:sldMk cId="884685944" sldId="417"/>
        </pc:sldMkLst>
      </pc:sldChg>
      <pc:sldChg chg="modSp mod">
        <pc:chgData name="Alessia Melasecche" userId="88c81c02-5f9a-477b-ab72-c3238f1db7fc" providerId="ADAL" clId="{AA6A0F7C-94CD-4BDE-922F-C5CAF693CFDD}" dt="2022-10-28T10:58:10.385" v="56" actId="20577"/>
        <pc:sldMkLst>
          <pc:docMk/>
          <pc:sldMk cId="2057221962" sldId="419"/>
        </pc:sldMkLst>
        <pc:spChg chg="mod">
          <ac:chgData name="Alessia Melasecche" userId="88c81c02-5f9a-477b-ab72-c3238f1db7fc" providerId="ADAL" clId="{AA6A0F7C-94CD-4BDE-922F-C5CAF693CFDD}" dt="2022-10-28T10:57:00.945" v="33" actId="20577"/>
          <ac:spMkLst>
            <pc:docMk/>
            <pc:sldMk cId="2057221962" sldId="419"/>
            <ac:spMk id="2" creationId="{569F0930-5837-F383-1F5D-3856C45F3CA2}"/>
          </ac:spMkLst>
        </pc:spChg>
        <pc:spChg chg="mod">
          <ac:chgData name="Alessia Melasecche" userId="88c81c02-5f9a-477b-ab72-c3238f1db7fc" providerId="ADAL" clId="{AA6A0F7C-94CD-4BDE-922F-C5CAF693CFDD}" dt="2022-10-28T10:57:33.825" v="40" actId="20577"/>
          <ac:spMkLst>
            <pc:docMk/>
            <pc:sldMk cId="2057221962" sldId="419"/>
            <ac:spMk id="12" creationId="{FCE345A0-2C9E-478E-A1DE-5F86696AE233}"/>
          </ac:spMkLst>
        </pc:spChg>
        <pc:spChg chg="mod">
          <ac:chgData name="Alessia Melasecche" userId="88c81c02-5f9a-477b-ab72-c3238f1db7fc" providerId="ADAL" clId="{AA6A0F7C-94CD-4BDE-922F-C5CAF693CFDD}" dt="2022-10-28T10:57:24.561" v="37" actId="20577"/>
          <ac:spMkLst>
            <pc:docMk/>
            <pc:sldMk cId="2057221962" sldId="419"/>
            <ac:spMk id="15" creationId="{2CF1E848-1AE6-4715-B15B-8C819D14AAFC}"/>
          </ac:spMkLst>
        </pc:spChg>
        <pc:spChg chg="mod">
          <ac:chgData name="Alessia Melasecche" userId="88c81c02-5f9a-477b-ab72-c3238f1db7fc" providerId="ADAL" clId="{AA6A0F7C-94CD-4BDE-922F-C5CAF693CFDD}" dt="2022-10-28T10:58:10.385" v="56" actId="20577"/>
          <ac:spMkLst>
            <pc:docMk/>
            <pc:sldMk cId="2057221962" sldId="419"/>
            <ac:spMk id="18" creationId="{5AD82867-7CC0-473E-BABF-0326F9C19AF4}"/>
          </ac:spMkLst>
        </pc:spChg>
        <pc:spChg chg="mod">
          <ac:chgData name="Alessia Melasecche" userId="88c81c02-5f9a-477b-ab72-c3238f1db7fc" providerId="ADAL" clId="{AA6A0F7C-94CD-4BDE-922F-C5CAF693CFDD}" dt="2022-10-28T10:57:43.404" v="45" actId="20577"/>
          <ac:spMkLst>
            <pc:docMk/>
            <pc:sldMk cId="2057221962" sldId="419"/>
            <ac:spMk id="21" creationId="{D4B66CB5-B5D0-4C33-91E4-A64C48810EB4}"/>
          </ac:spMkLst>
        </pc:spChg>
      </pc:sldChg>
      <pc:sldChg chg="addSp delSp modSp mod">
        <pc:chgData name="Alessia Melasecche" userId="88c81c02-5f9a-477b-ab72-c3238f1db7fc" providerId="ADAL" clId="{AA6A0F7C-94CD-4BDE-922F-C5CAF693CFDD}" dt="2022-10-28T10:59:57.818" v="64" actId="1076"/>
        <pc:sldMkLst>
          <pc:docMk/>
          <pc:sldMk cId="394722680" sldId="420"/>
        </pc:sldMkLst>
        <pc:spChg chg="mod">
          <ac:chgData name="Alessia Melasecche" userId="88c81c02-5f9a-477b-ab72-c3238f1db7fc" providerId="ADAL" clId="{AA6A0F7C-94CD-4BDE-922F-C5CAF693CFDD}" dt="2022-10-28T10:57:04.529" v="34" actId="20577"/>
          <ac:spMkLst>
            <pc:docMk/>
            <pc:sldMk cId="394722680" sldId="420"/>
            <ac:spMk id="5" creationId="{68301FFF-731F-FE34-9FD8-CC5C4B0036A0}"/>
          </ac:spMkLst>
        </pc:spChg>
        <pc:picChg chg="del">
          <ac:chgData name="Alessia Melasecche" userId="88c81c02-5f9a-477b-ab72-c3238f1db7fc" providerId="ADAL" clId="{AA6A0F7C-94CD-4BDE-922F-C5CAF693CFDD}" dt="2022-10-28T10:59:31.876" v="58" actId="478"/>
          <ac:picMkLst>
            <pc:docMk/>
            <pc:sldMk cId="394722680" sldId="420"/>
            <ac:picMk id="3" creationId="{9D85D413-14B0-D0C9-31D8-AB5A76420043}"/>
          </ac:picMkLst>
        </pc:picChg>
        <pc:picChg chg="add mod modCrop">
          <ac:chgData name="Alessia Melasecche" userId="88c81c02-5f9a-477b-ab72-c3238f1db7fc" providerId="ADAL" clId="{AA6A0F7C-94CD-4BDE-922F-C5CAF693CFDD}" dt="2022-10-28T10:59:57.818" v="64" actId="1076"/>
          <ac:picMkLst>
            <pc:docMk/>
            <pc:sldMk cId="394722680" sldId="420"/>
            <ac:picMk id="6" creationId="{29148D1F-84AD-2A4D-018E-0E79B2A1D548}"/>
          </ac:picMkLst>
        </pc:picChg>
      </pc:sldChg>
      <pc:sldChg chg="ord">
        <pc:chgData name="Alessia Melasecche" userId="88c81c02-5f9a-477b-ab72-c3238f1db7fc" providerId="ADAL" clId="{AA6A0F7C-94CD-4BDE-922F-C5CAF693CFDD}" dt="2022-10-28T10:56:40.336" v="31"/>
        <pc:sldMkLst>
          <pc:docMk/>
          <pc:sldMk cId="3837706841" sldId="421"/>
        </pc:sldMkLst>
      </pc:sldChg>
      <pc:sldChg chg="del">
        <pc:chgData name="Alessia Melasecche" userId="88c81c02-5f9a-477b-ab72-c3238f1db7fc" providerId="ADAL" clId="{AA6A0F7C-94CD-4BDE-922F-C5CAF693CFDD}" dt="2022-10-28T10:45:48.716" v="4" actId="47"/>
        <pc:sldMkLst>
          <pc:docMk/>
          <pc:sldMk cId="1653571560" sldId="423"/>
        </pc:sldMkLst>
      </pc:sldChg>
      <pc:sldChg chg="del">
        <pc:chgData name="Alessia Melasecche" userId="88c81c02-5f9a-477b-ab72-c3238f1db7fc" providerId="ADAL" clId="{AA6A0F7C-94CD-4BDE-922F-C5CAF693CFDD}" dt="2022-10-28T10:45:49.992" v="5" actId="47"/>
        <pc:sldMkLst>
          <pc:docMk/>
          <pc:sldMk cId="2741460355" sldId="424"/>
        </pc:sldMkLst>
      </pc:sldChg>
      <pc:sldChg chg="del">
        <pc:chgData name="Alessia Melasecche" userId="88c81c02-5f9a-477b-ab72-c3238f1db7fc" providerId="ADAL" clId="{AA6A0F7C-94CD-4BDE-922F-C5CAF693CFDD}" dt="2022-10-28T10:45:50.896" v="6" actId="47"/>
        <pc:sldMkLst>
          <pc:docMk/>
          <pc:sldMk cId="4229675158" sldId="425"/>
        </pc:sldMkLst>
      </pc:sldChg>
      <pc:sldChg chg="del">
        <pc:chgData name="Alessia Melasecche" userId="88c81c02-5f9a-477b-ab72-c3238f1db7fc" providerId="ADAL" clId="{AA6A0F7C-94CD-4BDE-922F-C5CAF693CFDD}" dt="2022-10-28T10:45:51.469" v="7" actId="47"/>
        <pc:sldMkLst>
          <pc:docMk/>
          <pc:sldMk cId="1232584360" sldId="426"/>
        </pc:sldMkLst>
      </pc:sldChg>
    </pc:docChg>
  </pc:docChgLst>
  <pc:docChgLst>
    <pc:chgData name="Alessia Melasecche" userId="88c81c02-5f9a-477b-ab72-c3238f1db7fc" providerId="ADAL" clId="{90EAB753-526D-4BF5-B53F-BB63658B853D}"/>
    <pc:docChg chg="addSld modSld">
      <pc:chgData name="Alessia Melasecche" userId="88c81c02-5f9a-477b-ab72-c3238f1db7fc" providerId="ADAL" clId="{90EAB753-526D-4BF5-B53F-BB63658B853D}" dt="2022-11-03T09:19:21.441" v="9" actId="14100"/>
      <pc:docMkLst>
        <pc:docMk/>
      </pc:docMkLst>
      <pc:sldChg chg="addSp modSp mod">
        <pc:chgData name="Alessia Melasecche" userId="88c81c02-5f9a-477b-ab72-c3238f1db7fc" providerId="ADAL" clId="{90EAB753-526D-4BF5-B53F-BB63658B853D}" dt="2022-11-03T09:19:21.441" v="9" actId="14100"/>
        <pc:sldMkLst>
          <pc:docMk/>
          <pc:sldMk cId="0" sldId="256"/>
        </pc:sldMkLst>
        <pc:picChg chg="add mod modCrop">
          <ac:chgData name="Alessia Melasecche" userId="88c81c02-5f9a-477b-ab72-c3238f1db7fc" providerId="ADAL" clId="{90EAB753-526D-4BF5-B53F-BB63658B853D}" dt="2022-11-03T09:19:21.441" v="9" actId="14100"/>
          <ac:picMkLst>
            <pc:docMk/>
            <pc:sldMk cId="0" sldId="256"/>
            <ac:picMk id="5" creationId="{707B0DDA-81CB-6133-53F4-DA68868AB5A0}"/>
          </ac:picMkLst>
        </pc:picChg>
      </pc:sldChg>
      <pc:sldChg chg="add">
        <pc:chgData name="Alessia Melasecche" userId="88c81c02-5f9a-477b-ab72-c3238f1db7fc" providerId="ADAL" clId="{90EAB753-526D-4BF5-B53F-BB63658B853D}" dt="2022-11-03T09:06:07.891" v="0"/>
        <pc:sldMkLst>
          <pc:docMk/>
          <pc:sldMk cId="3337694781" sldId="360"/>
        </pc:sldMkLst>
      </pc:sldChg>
    </pc:docChg>
  </pc:docChgLst>
  <pc:docChgLst>
    <pc:chgData name="Alessia Melasecche" userId="88c81c02-5f9a-477b-ab72-c3238f1db7fc" providerId="ADAL" clId="{C30F53D1-6D72-485D-A372-7F803630C41C}"/>
    <pc:docChg chg="undo custSel addSld delSld modSld sldOrd">
      <pc:chgData name="Alessia Melasecche" userId="88c81c02-5f9a-477b-ab72-c3238f1db7fc" providerId="ADAL" clId="{C30F53D1-6D72-485D-A372-7F803630C41C}" dt="2022-10-24T10:26:44.918" v="236" actId="20577"/>
      <pc:docMkLst>
        <pc:docMk/>
      </pc:docMkLst>
      <pc:sldChg chg="delSp modSp mod">
        <pc:chgData name="Alessia Melasecche" userId="88c81c02-5f9a-477b-ab72-c3238f1db7fc" providerId="ADAL" clId="{C30F53D1-6D72-485D-A372-7F803630C41C}" dt="2022-10-24T10:06:07.143" v="107" actId="20577"/>
        <pc:sldMkLst>
          <pc:docMk/>
          <pc:sldMk cId="1157602683" sldId="281"/>
        </pc:sldMkLst>
        <pc:spChg chg="del">
          <ac:chgData name="Alessia Melasecche" userId="88c81c02-5f9a-477b-ab72-c3238f1db7fc" providerId="ADAL" clId="{C30F53D1-6D72-485D-A372-7F803630C41C}" dt="2022-10-24T10:04:28.128" v="76" actId="478"/>
          <ac:spMkLst>
            <pc:docMk/>
            <pc:sldMk cId="1157602683" sldId="281"/>
            <ac:spMk id="6" creationId="{866D53BC-B64A-4D5F-3E82-132B4B4CFEDB}"/>
          </ac:spMkLst>
        </pc:spChg>
        <pc:spChg chg="mod">
          <ac:chgData name="Alessia Melasecche" userId="88c81c02-5f9a-477b-ab72-c3238f1db7fc" providerId="ADAL" clId="{C30F53D1-6D72-485D-A372-7F803630C41C}" dt="2022-10-24T10:06:07.143" v="107" actId="20577"/>
          <ac:spMkLst>
            <pc:docMk/>
            <pc:sldMk cId="1157602683" sldId="281"/>
            <ac:spMk id="8" creationId="{08F51C89-D7BC-4BAC-A418-DA9ACC899E6F}"/>
          </ac:spMkLst>
        </pc:spChg>
        <pc:spChg chg="mod">
          <ac:chgData name="Alessia Melasecche" userId="88c81c02-5f9a-477b-ab72-c3238f1db7fc" providerId="ADAL" clId="{C30F53D1-6D72-485D-A372-7F803630C41C}" dt="2022-10-24T10:05:20.822" v="97" actId="14100"/>
          <ac:spMkLst>
            <pc:docMk/>
            <pc:sldMk cId="1157602683" sldId="281"/>
            <ac:spMk id="14" creationId="{D03FCFE3-48E4-BB18-0112-8C8F5B042E35}"/>
          </ac:spMkLst>
        </pc:spChg>
        <pc:picChg chg="mod ord">
          <ac:chgData name="Alessia Melasecche" userId="88c81c02-5f9a-477b-ab72-c3238f1db7fc" providerId="ADAL" clId="{C30F53D1-6D72-485D-A372-7F803630C41C}" dt="2022-10-24T10:04:49.292" v="78" actId="167"/>
          <ac:picMkLst>
            <pc:docMk/>
            <pc:sldMk cId="1157602683" sldId="281"/>
            <ac:picMk id="5" creationId="{A0F710BC-0EFB-DC96-A7E3-CE75FB0EDD16}"/>
          </ac:picMkLst>
        </pc:picChg>
      </pc:sldChg>
      <pc:sldChg chg="modSp mod">
        <pc:chgData name="Alessia Melasecche" userId="88c81c02-5f9a-477b-ab72-c3238f1db7fc" providerId="ADAL" clId="{C30F53D1-6D72-485D-A372-7F803630C41C}" dt="2022-10-24T10:05:53.908" v="101" actId="6549"/>
        <pc:sldMkLst>
          <pc:docMk/>
          <pc:sldMk cId="3395960448" sldId="319"/>
        </pc:sldMkLst>
        <pc:spChg chg="mod">
          <ac:chgData name="Alessia Melasecche" userId="88c81c02-5f9a-477b-ab72-c3238f1db7fc" providerId="ADAL" clId="{C30F53D1-6D72-485D-A372-7F803630C41C}" dt="2022-10-24T10:05:53.908" v="101" actId="6549"/>
          <ac:spMkLst>
            <pc:docMk/>
            <pc:sldMk cId="3395960448" sldId="319"/>
            <ac:spMk id="8" creationId="{45B4CBB3-2330-46E2-8095-EC0DCD4D0E1B}"/>
          </ac:spMkLst>
        </pc:spChg>
      </pc:sldChg>
      <pc:sldChg chg="modSp mod">
        <pc:chgData name="Alessia Melasecche" userId="88c81c02-5f9a-477b-ab72-c3238f1db7fc" providerId="ADAL" clId="{C30F53D1-6D72-485D-A372-7F803630C41C}" dt="2022-10-24T10:01:57.993" v="73" actId="1076"/>
        <pc:sldMkLst>
          <pc:docMk/>
          <pc:sldMk cId="2507203408" sldId="359"/>
        </pc:sldMkLst>
        <pc:spChg chg="mod">
          <ac:chgData name="Alessia Melasecche" userId="88c81c02-5f9a-477b-ab72-c3238f1db7fc" providerId="ADAL" clId="{C30F53D1-6D72-485D-A372-7F803630C41C}" dt="2022-10-24T10:01:57.993" v="73" actId="1076"/>
          <ac:spMkLst>
            <pc:docMk/>
            <pc:sldMk cId="2507203408" sldId="359"/>
            <ac:spMk id="7" creationId="{8CCEA167-6E43-4A19-9953-718FB9FD2495}"/>
          </ac:spMkLst>
        </pc:spChg>
      </pc:sldChg>
      <pc:sldChg chg="ord">
        <pc:chgData name="Alessia Melasecche" userId="88c81c02-5f9a-477b-ab72-c3238f1db7fc" providerId="ADAL" clId="{C30F53D1-6D72-485D-A372-7F803630C41C}" dt="2022-10-24T09:58:25.866" v="72"/>
        <pc:sldMkLst>
          <pc:docMk/>
          <pc:sldMk cId="3043453973" sldId="406"/>
        </pc:sldMkLst>
      </pc:sldChg>
      <pc:sldChg chg="modSp mod ord">
        <pc:chgData name="Alessia Melasecche" userId="88c81c02-5f9a-477b-ab72-c3238f1db7fc" providerId="ADAL" clId="{C30F53D1-6D72-485D-A372-7F803630C41C}" dt="2022-10-24T09:58:25.866" v="72"/>
        <pc:sldMkLst>
          <pc:docMk/>
          <pc:sldMk cId="840625861" sldId="409"/>
        </pc:sldMkLst>
        <pc:spChg chg="mod">
          <ac:chgData name="Alessia Melasecche" userId="88c81c02-5f9a-477b-ab72-c3238f1db7fc" providerId="ADAL" clId="{C30F53D1-6D72-485D-A372-7F803630C41C}" dt="2022-10-21T14:33:09.689" v="39" actId="20577"/>
          <ac:spMkLst>
            <pc:docMk/>
            <pc:sldMk cId="840625861" sldId="409"/>
            <ac:spMk id="5" creationId="{6F7C3BEC-8022-45DA-BD14-30BB49EEA047}"/>
          </ac:spMkLst>
        </pc:spChg>
      </pc:sldChg>
      <pc:sldChg chg="ord">
        <pc:chgData name="Alessia Melasecche" userId="88c81c02-5f9a-477b-ab72-c3238f1db7fc" providerId="ADAL" clId="{C30F53D1-6D72-485D-A372-7F803630C41C}" dt="2022-10-24T09:58:25.866" v="72"/>
        <pc:sldMkLst>
          <pc:docMk/>
          <pc:sldMk cId="3627276463" sldId="411"/>
        </pc:sldMkLst>
      </pc:sldChg>
      <pc:sldChg chg="ord">
        <pc:chgData name="Alessia Melasecche" userId="88c81c02-5f9a-477b-ab72-c3238f1db7fc" providerId="ADAL" clId="{C30F53D1-6D72-485D-A372-7F803630C41C}" dt="2022-10-24T09:58:25.866" v="72"/>
        <pc:sldMkLst>
          <pc:docMk/>
          <pc:sldMk cId="3470909502" sldId="412"/>
        </pc:sldMkLst>
      </pc:sldChg>
      <pc:sldChg chg="modSp mod">
        <pc:chgData name="Alessia Melasecche" userId="88c81c02-5f9a-477b-ab72-c3238f1db7fc" providerId="ADAL" clId="{C30F53D1-6D72-485D-A372-7F803630C41C}" dt="2022-10-24T10:26:44.918" v="236" actId="20577"/>
        <pc:sldMkLst>
          <pc:docMk/>
          <pc:sldMk cId="0" sldId="416"/>
        </pc:sldMkLst>
        <pc:spChg chg="mod">
          <ac:chgData name="Alessia Melasecche" userId="88c81c02-5f9a-477b-ab72-c3238f1db7fc" providerId="ADAL" clId="{C30F53D1-6D72-485D-A372-7F803630C41C}" dt="2022-10-24T10:26:44.918" v="236" actId="20577"/>
          <ac:spMkLst>
            <pc:docMk/>
            <pc:sldMk cId="0" sldId="416"/>
            <ac:spMk id="186" creationId="{00000000-0000-0000-0000-000000000000}"/>
          </ac:spMkLst>
        </pc:spChg>
      </pc:sldChg>
      <pc:sldChg chg="modNotesTx">
        <pc:chgData name="Alessia Melasecche" userId="88c81c02-5f9a-477b-ab72-c3238f1db7fc" providerId="ADAL" clId="{C30F53D1-6D72-485D-A372-7F803630C41C}" dt="2022-10-24T10:06:31.513" v="108" actId="6549"/>
        <pc:sldMkLst>
          <pc:docMk/>
          <pc:sldMk cId="884685944" sldId="417"/>
        </pc:sldMkLst>
      </pc:sldChg>
      <pc:sldChg chg="addSp delSp modSp add del mod modShow">
        <pc:chgData name="Alessia Melasecche" userId="88c81c02-5f9a-477b-ab72-c3238f1db7fc" providerId="ADAL" clId="{C30F53D1-6D72-485D-A372-7F803630C41C}" dt="2022-10-24T10:20:37.448" v="128" actId="47"/>
        <pc:sldMkLst>
          <pc:docMk/>
          <pc:sldMk cId="190784108" sldId="418"/>
        </pc:sldMkLst>
        <pc:spChg chg="add del mod">
          <ac:chgData name="Alessia Melasecche" userId="88c81c02-5f9a-477b-ab72-c3238f1db7fc" providerId="ADAL" clId="{C30F53D1-6D72-485D-A372-7F803630C41C}" dt="2022-10-21T14:16:35.302" v="10"/>
          <ac:spMkLst>
            <pc:docMk/>
            <pc:sldMk cId="190784108" sldId="418"/>
            <ac:spMk id="2" creationId="{25A9F78D-0AA1-430F-4576-B813765F09E2}"/>
          </ac:spMkLst>
        </pc:spChg>
        <pc:spChg chg="mod">
          <ac:chgData name="Alessia Melasecche" userId="88c81c02-5f9a-477b-ab72-c3238f1db7fc" providerId="ADAL" clId="{C30F53D1-6D72-485D-A372-7F803630C41C}" dt="2022-10-21T14:16:35.302" v="10"/>
          <ac:spMkLst>
            <pc:docMk/>
            <pc:sldMk cId="190784108" sldId="418"/>
            <ac:spMk id="3" creationId="{878CDFAF-7746-4B19-9BDE-A4E040FEE052}"/>
          </ac:spMkLst>
        </pc:spChg>
        <pc:spChg chg="add del mod">
          <ac:chgData name="Alessia Melasecche" userId="88c81c02-5f9a-477b-ab72-c3238f1db7fc" providerId="ADAL" clId="{C30F53D1-6D72-485D-A372-7F803630C41C}" dt="2022-10-21T14:16:35.302" v="10"/>
          <ac:spMkLst>
            <pc:docMk/>
            <pc:sldMk cId="190784108" sldId="418"/>
            <ac:spMk id="4" creationId="{7E41E8CA-12D2-D713-74C9-5B69627AD43B}"/>
          </ac:spMkLst>
        </pc:spChg>
        <pc:spChg chg="add del mod">
          <ac:chgData name="Alessia Melasecche" userId="88c81c02-5f9a-477b-ab72-c3238f1db7fc" providerId="ADAL" clId="{C30F53D1-6D72-485D-A372-7F803630C41C}" dt="2022-10-21T14:16:35.302" v="10"/>
          <ac:spMkLst>
            <pc:docMk/>
            <pc:sldMk cId="190784108" sldId="418"/>
            <ac:spMk id="6" creationId="{314B3677-99B8-67A6-DD19-8CDB536DE9D2}"/>
          </ac:spMkLst>
        </pc:spChg>
        <pc:spChg chg="mod">
          <ac:chgData name="Alessia Melasecche" userId="88c81c02-5f9a-477b-ab72-c3238f1db7fc" providerId="ADAL" clId="{C30F53D1-6D72-485D-A372-7F803630C41C}" dt="2022-10-21T14:16:19.475" v="7" actId="20577"/>
          <ac:spMkLst>
            <pc:docMk/>
            <pc:sldMk cId="190784108" sldId="418"/>
            <ac:spMk id="43" creationId="{E7DA56AE-5197-78B8-A859-D01BEF4A60C8}"/>
          </ac:spMkLst>
        </pc:spChg>
      </pc:sldChg>
      <pc:sldChg chg="ord">
        <pc:chgData name="Alessia Melasecche" userId="88c81c02-5f9a-477b-ab72-c3238f1db7fc" providerId="ADAL" clId="{C30F53D1-6D72-485D-A372-7F803630C41C}" dt="2022-10-24T09:58:25.866" v="72"/>
        <pc:sldMkLst>
          <pc:docMk/>
          <pc:sldMk cId="2057221962" sldId="419"/>
        </pc:sldMkLst>
      </pc:sldChg>
      <pc:sldChg chg="ord">
        <pc:chgData name="Alessia Melasecche" userId="88c81c02-5f9a-477b-ab72-c3238f1db7fc" providerId="ADAL" clId="{C30F53D1-6D72-485D-A372-7F803630C41C}" dt="2022-10-24T09:58:25.866" v="72"/>
        <pc:sldMkLst>
          <pc:docMk/>
          <pc:sldMk cId="394722680" sldId="420"/>
        </pc:sldMkLst>
      </pc:sldChg>
      <pc:sldChg chg="del">
        <pc:chgData name="Alessia Melasecche" userId="88c81c02-5f9a-477b-ab72-c3238f1db7fc" providerId="ADAL" clId="{C30F53D1-6D72-485D-A372-7F803630C41C}" dt="2022-10-21T14:16:24.860" v="8" actId="47"/>
        <pc:sldMkLst>
          <pc:docMk/>
          <pc:sldMk cId="2950442863" sldId="422"/>
        </pc:sldMkLst>
      </pc:sldChg>
      <pc:sldChg chg="ord modNotesTx">
        <pc:chgData name="Alessia Melasecche" userId="88c81c02-5f9a-477b-ab72-c3238f1db7fc" providerId="ADAL" clId="{C30F53D1-6D72-485D-A372-7F803630C41C}" dt="2022-10-24T10:12:45.677" v="126" actId="255"/>
        <pc:sldMkLst>
          <pc:docMk/>
          <pc:sldMk cId="1653571560" sldId="423"/>
        </pc:sldMkLst>
      </pc:sldChg>
      <pc:sldChg chg="modSp mod ord modNotesTx">
        <pc:chgData name="Alessia Melasecche" userId="88c81c02-5f9a-477b-ab72-c3238f1db7fc" providerId="ADAL" clId="{C30F53D1-6D72-485D-A372-7F803630C41C}" dt="2022-10-24T10:12:38.033" v="124" actId="255"/>
        <pc:sldMkLst>
          <pc:docMk/>
          <pc:sldMk cId="2741460355" sldId="424"/>
        </pc:sldMkLst>
        <pc:spChg chg="mod">
          <ac:chgData name="Alessia Melasecche" userId="88c81c02-5f9a-477b-ab72-c3238f1db7fc" providerId="ADAL" clId="{C30F53D1-6D72-485D-A372-7F803630C41C}" dt="2022-10-21T14:35:19.154" v="40" actId="20577"/>
          <ac:spMkLst>
            <pc:docMk/>
            <pc:sldMk cId="2741460355" sldId="424"/>
            <ac:spMk id="14" creationId="{A31D53DE-C42B-0F2C-0FFC-5E396D96C696}"/>
          </ac:spMkLst>
        </pc:spChg>
      </pc:sldChg>
      <pc:sldChg chg="ord modNotesTx">
        <pc:chgData name="Alessia Melasecche" userId="88c81c02-5f9a-477b-ab72-c3238f1db7fc" providerId="ADAL" clId="{C30F53D1-6D72-485D-A372-7F803630C41C}" dt="2022-10-24T10:12:29.043" v="122" actId="255"/>
        <pc:sldMkLst>
          <pc:docMk/>
          <pc:sldMk cId="4229675158" sldId="425"/>
        </pc:sldMkLst>
      </pc:sldChg>
      <pc:sldChg chg="ord modNotesTx">
        <pc:chgData name="Alessia Melasecche" userId="88c81c02-5f9a-477b-ab72-c3238f1db7fc" providerId="ADAL" clId="{C30F53D1-6D72-485D-A372-7F803630C41C}" dt="2022-10-24T10:12:23.532" v="121" actId="255"/>
        <pc:sldMkLst>
          <pc:docMk/>
          <pc:sldMk cId="1232584360" sldId="426"/>
        </pc:sldMkLst>
      </pc:sldChg>
      <pc:sldChg chg="addSp delSp modSp add mod">
        <pc:chgData name="Alessia Melasecche" userId="88c81c02-5f9a-477b-ab72-c3238f1db7fc" providerId="ADAL" clId="{C30F53D1-6D72-485D-A372-7F803630C41C}" dt="2022-10-24T10:22:19.801" v="220" actId="1076"/>
        <pc:sldMkLst>
          <pc:docMk/>
          <pc:sldMk cId="1217708498" sldId="427"/>
        </pc:sldMkLst>
        <pc:spChg chg="del">
          <ac:chgData name="Alessia Melasecche" userId="88c81c02-5f9a-477b-ab72-c3238f1db7fc" providerId="ADAL" clId="{C30F53D1-6D72-485D-A372-7F803630C41C}" dt="2022-10-24T10:22:12.730" v="217" actId="478"/>
          <ac:spMkLst>
            <pc:docMk/>
            <pc:sldMk cId="1217708498" sldId="427"/>
            <ac:spMk id="2" creationId="{AFB1192D-3CA5-E5AE-3B4A-2C18DDA7D045}"/>
          </ac:spMkLst>
        </pc:spChg>
        <pc:spChg chg="add del mod">
          <ac:chgData name="Alessia Melasecche" userId="88c81c02-5f9a-477b-ab72-c3238f1db7fc" providerId="ADAL" clId="{C30F53D1-6D72-485D-A372-7F803630C41C}" dt="2022-10-24T10:22:17.240" v="219" actId="478"/>
          <ac:spMkLst>
            <pc:docMk/>
            <pc:sldMk cId="1217708498" sldId="427"/>
            <ac:spMk id="5" creationId="{6B201EBC-6267-94EB-186D-22913FFD934D}"/>
          </ac:spMkLst>
        </pc:spChg>
        <pc:spChg chg="mod">
          <ac:chgData name="Alessia Melasecche" userId="88c81c02-5f9a-477b-ab72-c3238f1db7fc" providerId="ADAL" clId="{C30F53D1-6D72-485D-A372-7F803630C41C}" dt="2022-10-24T10:22:19.801" v="220" actId="1076"/>
          <ac:spMkLst>
            <pc:docMk/>
            <pc:sldMk cId="1217708498" sldId="427"/>
            <ac:spMk id="70" creationId="{00000000-0000-0000-0000-000000000000}"/>
          </ac:spMkLst>
        </pc:spChg>
        <pc:spChg chg="del">
          <ac:chgData name="Alessia Melasecche" userId="88c81c02-5f9a-477b-ab72-c3238f1db7fc" providerId="ADAL" clId="{C30F53D1-6D72-485D-A372-7F803630C41C}" dt="2022-10-24T10:22:14.461" v="218" actId="478"/>
          <ac:spMkLst>
            <pc:docMk/>
            <pc:sldMk cId="1217708498" sldId="427"/>
            <ac:spMk id="71" creationId="{00000000-0000-0000-0000-000000000000}"/>
          </ac:spMkLst>
        </pc:spChg>
      </pc:sldChg>
    </pc:docChg>
  </pc:docChgLst>
  <pc:docChgLst>
    <pc:chgData name="Alessia Melasecche" userId="88c81c02-5f9a-477b-ab72-c3238f1db7fc" providerId="ADAL" clId="{482E0DDC-63D7-4D8A-946D-78E559BE6CBA}"/>
    <pc:docChg chg="delSld modSld sldOrd">
      <pc:chgData name="Alessia Melasecche" userId="88c81c02-5f9a-477b-ab72-c3238f1db7fc" providerId="ADAL" clId="{482E0DDC-63D7-4D8A-946D-78E559BE6CBA}" dt="2022-10-28T10:43:08.452" v="21"/>
      <pc:docMkLst>
        <pc:docMk/>
      </pc:docMkLst>
      <pc:sldChg chg="modSp mod">
        <pc:chgData name="Alessia Melasecche" userId="88c81c02-5f9a-477b-ab72-c3238f1db7fc" providerId="ADAL" clId="{482E0DDC-63D7-4D8A-946D-78E559BE6CBA}" dt="2022-10-28T10:38:39.988" v="9" actId="14100"/>
        <pc:sldMkLst>
          <pc:docMk/>
          <pc:sldMk cId="0" sldId="256"/>
        </pc:sldMkLst>
        <pc:spChg chg="mod">
          <ac:chgData name="Alessia Melasecche" userId="88c81c02-5f9a-477b-ab72-c3238f1db7fc" providerId="ADAL" clId="{482E0DDC-63D7-4D8A-946D-78E559BE6CBA}" dt="2022-10-28T10:38:39.988" v="9" actId="14100"/>
          <ac:spMkLst>
            <pc:docMk/>
            <pc:sldMk cId="0" sldId="256"/>
            <ac:spMk id="2" creationId="{AFB1192D-3CA5-E5AE-3B4A-2C18DDA7D045}"/>
          </ac:spMkLst>
        </pc:spChg>
      </pc:sldChg>
      <pc:sldChg chg="del">
        <pc:chgData name="Alessia Melasecche" userId="88c81c02-5f9a-477b-ab72-c3238f1db7fc" providerId="ADAL" clId="{482E0DDC-63D7-4D8A-946D-78E559BE6CBA}" dt="2022-10-28T10:42:20.497" v="13" actId="47"/>
        <pc:sldMkLst>
          <pc:docMk/>
          <pc:sldMk cId="2841159699" sldId="279"/>
        </pc:sldMkLst>
      </pc:sldChg>
      <pc:sldChg chg="del">
        <pc:chgData name="Alessia Melasecche" userId="88c81c02-5f9a-477b-ab72-c3238f1db7fc" providerId="ADAL" clId="{482E0DDC-63D7-4D8A-946D-78E559BE6CBA}" dt="2022-10-28T10:42:22.129" v="15" actId="47"/>
        <pc:sldMkLst>
          <pc:docMk/>
          <pc:sldMk cId="1157602683" sldId="281"/>
        </pc:sldMkLst>
      </pc:sldChg>
      <pc:sldChg chg="del">
        <pc:chgData name="Alessia Melasecche" userId="88c81c02-5f9a-477b-ab72-c3238f1db7fc" providerId="ADAL" clId="{482E0DDC-63D7-4D8A-946D-78E559BE6CBA}" dt="2022-10-28T10:42:26.262" v="18" actId="47"/>
        <pc:sldMkLst>
          <pc:docMk/>
          <pc:sldMk cId="3395960448" sldId="319"/>
        </pc:sldMkLst>
      </pc:sldChg>
      <pc:sldChg chg="del">
        <pc:chgData name="Alessia Melasecche" userId="88c81c02-5f9a-477b-ab72-c3238f1db7fc" providerId="ADAL" clId="{482E0DDC-63D7-4D8A-946D-78E559BE6CBA}" dt="2022-10-28T10:42:18.437" v="11" actId="47"/>
        <pc:sldMkLst>
          <pc:docMk/>
          <pc:sldMk cId="37675553" sldId="321"/>
        </pc:sldMkLst>
      </pc:sldChg>
      <pc:sldChg chg="del">
        <pc:chgData name="Alessia Melasecche" userId="88c81c02-5f9a-477b-ab72-c3238f1db7fc" providerId="ADAL" clId="{482E0DDC-63D7-4D8A-946D-78E559BE6CBA}" dt="2022-10-28T10:42:19.182" v="12" actId="47"/>
        <pc:sldMkLst>
          <pc:docMk/>
          <pc:sldMk cId="3623406468" sldId="341"/>
        </pc:sldMkLst>
      </pc:sldChg>
      <pc:sldChg chg="del">
        <pc:chgData name="Alessia Melasecche" userId="88c81c02-5f9a-477b-ab72-c3238f1db7fc" providerId="ADAL" clId="{482E0DDC-63D7-4D8A-946D-78E559BE6CBA}" dt="2022-10-28T10:42:21.082" v="14" actId="47"/>
        <pc:sldMkLst>
          <pc:docMk/>
          <pc:sldMk cId="1645979682" sldId="342"/>
        </pc:sldMkLst>
      </pc:sldChg>
      <pc:sldChg chg="ord">
        <pc:chgData name="Alessia Melasecche" userId="88c81c02-5f9a-477b-ab72-c3238f1db7fc" providerId="ADAL" clId="{482E0DDC-63D7-4D8A-946D-78E559BE6CBA}" dt="2022-10-28T10:43:08.452" v="21"/>
        <pc:sldMkLst>
          <pc:docMk/>
          <pc:sldMk cId="2128782897" sldId="353"/>
        </pc:sldMkLst>
      </pc:sldChg>
      <pc:sldChg chg="del">
        <pc:chgData name="Alessia Melasecche" userId="88c81c02-5f9a-477b-ab72-c3238f1db7fc" providerId="ADAL" clId="{482E0DDC-63D7-4D8A-946D-78E559BE6CBA}" dt="2022-10-28T10:42:22.907" v="16" actId="47"/>
        <pc:sldMkLst>
          <pc:docMk/>
          <pc:sldMk cId="1980094033" sldId="362"/>
        </pc:sldMkLst>
      </pc:sldChg>
      <pc:sldChg chg="del">
        <pc:chgData name="Alessia Melasecche" userId="88c81c02-5f9a-477b-ab72-c3238f1db7fc" providerId="ADAL" clId="{482E0DDC-63D7-4D8A-946D-78E559BE6CBA}" dt="2022-10-28T10:42:26.927" v="19" actId="47"/>
        <pc:sldMkLst>
          <pc:docMk/>
          <pc:sldMk cId="3331813427" sldId="363"/>
        </pc:sldMkLst>
      </pc:sldChg>
      <pc:sldChg chg="del">
        <pc:chgData name="Alessia Melasecche" userId="88c81c02-5f9a-477b-ab72-c3238f1db7fc" providerId="ADAL" clId="{482E0DDC-63D7-4D8A-946D-78E559BE6CBA}" dt="2022-10-28T10:42:14.711" v="10" actId="47"/>
        <pc:sldMkLst>
          <pc:docMk/>
          <pc:sldMk cId="2529176724" sldId="365"/>
        </pc:sldMkLst>
      </pc:sldChg>
      <pc:sldChg chg="ord">
        <pc:chgData name="Alessia Melasecche" userId="88c81c02-5f9a-477b-ab72-c3238f1db7fc" providerId="ADAL" clId="{482E0DDC-63D7-4D8A-946D-78E559BE6CBA}" dt="2022-10-28T10:43:08.452" v="21"/>
        <pc:sldMkLst>
          <pc:docMk/>
          <pc:sldMk cId="3043453973" sldId="406"/>
        </pc:sldMkLst>
      </pc:sldChg>
      <pc:sldChg chg="ord">
        <pc:chgData name="Alessia Melasecche" userId="88c81c02-5f9a-477b-ab72-c3238f1db7fc" providerId="ADAL" clId="{482E0DDC-63D7-4D8A-946D-78E559BE6CBA}" dt="2022-10-28T10:43:08.452" v="21"/>
        <pc:sldMkLst>
          <pc:docMk/>
          <pc:sldMk cId="840625861" sldId="409"/>
        </pc:sldMkLst>
      </pc:sldChg>
      <pc:sldChg chg="ord">
        <pc:chgData name="Alessia Melasecche" userId="88c81c02-5f9a-477b-ab72-c3238f1db7fc" providerId="ADAL" clId="{482E0DDC-63D7-4D8A-946D-78E559BE6CBA}" dt="2022-10-28T10:43:08.452" v="21"/>
        <pc:sldMkLst>
          <pc:docMk/>
          <pc:sldMk cId="3627276463" sldId="411"/>
        </pc:sldMkLst>
      </pc:sldChg>
      <pc:sldChg chg="ord">
        <pc:chgData name="Alessia Melasecche" userId="88c81c02-5f9a-477b-ab72-c3238f1db7fc" providerId="ADAL" clId="{482E0DDC-63D7-4D8A-946D-78E559BE6CBA}" dt="2022-10-28T10:43:08.452" v="21"/>
        <pc:sldMkLst>
          <pc:docMk/>
          <pc:sldMk cId="3470909502" sldId="412"/>
        </pc:sldMkLst>
      </pc:sldChg>
      <pc:sldChg chg="ord">
        <pc:chgData name="Alessia Melasecche" userId="88c81c02-5f9a-477b-ab72-c3238f1db7fc" providerId="ADAL" clId="{482E0DDC-63D7-4D8A-946D-78E559BE6CBA}" dt="2022-10-28T10:43:08.452" v="21"/>
        <pc:sldMkLst>
          <pc:docMk/>
          <pc:sldMk cId="2057221962" sldId="419"/>
        </pc:sldMkLst>
      </pc:sldChg>
      <pc:sldChg chg="ord">
        <pc:chgData name="Alessia Melasecche" userId="88c81c02-5f9a-477b-ab72-c3238f1db7fc" providerId="ADAL" clId="{482E0DDC-63D7-4D8A-946D-78E559BE6CBA}" dt="2022-10-28T10:43:08.452" v="21"/>
        <pc:sldMkLst>
          <pc:docMk/>
          <pc:sldMk cId="394722680" sldId="420"/>
        </pc:sldMkLst>
      </pc:sldChg>
      <pc:sldChg chg="del">
        <pc:chgData name="Alessia Melasecche" userId="88c81c02-5f9a-477b-ab72-c3238f1db7fc" providerId="ADAL" clId="{482E0DDC-63D7-4D8A-946D-78E559BE6CBA}" dt="2022-10-28T10:42:24.483" v="17" actId="47"/>
        <pc:sldMkLst>
          <pc:docMk/>
          <pc:sldMk cId="1217708498" sldId="427"/>
        </pc:sldMkLst>
      </pc:sldChg>
    </pc:docChg>
  </pc:docChgLst>
  <pc:docChgLst>
    <pc:chgData name="Raluca Petrescu" userId="S::r.petrescu@meta-group.com::011e8ca5-7a8b-46a5-8aa3-707b29613336" providerId="AD" clId="Web-{A4B707FD-97AD-3A9A-46C9-B260CB727A5E}"/>
    <pc:docChg chg="modSld">
      <pc:chgData name="Raluca Petrescu" userId="S::r.petrescu@meta-group.com::011e8ca5-7a8b-46a5-8aa3-707b29613336" providerId="AD" clId="Web-{A4B707FD-97AD-3A9A-46C9-B260CB727A5E}" dt="2022-11-14T10:46:21.815" v="13"/>
      <pc:docMkLst>
        <pc:docMk/>
      </pc:docMkLst>
      <pc:sldChg chg="modSp">
        <pc:chgData name="Raluca Petrescu" userId="S::r.petrescu@meta-group.com::011e8ca5-7a8b-46a5-8aa3-707b29613336" providerId="AD" clId="Web-{A4B707FD-97AD-3A9A-46C9-B260CB727A5E}" dt="2022-11-14T10:41:26.354" v="4"/>
        <pc:sldMkLst>
          <pc:docMk/>
          <pc:sldMk cId="0" sldId="256"/>
        </pc:sldMkLst>
        <pc:picChg chg="mod">
          <ac:chgData name="Raluca Petrescu" userId="S::r.petrescu@meta-group.com::011e8ca5-7a8b-46a5-8aa3-707b29613336" providerId="AD" clId="Web-{A4B707FD-97AD-3A9A-46C9-B260CB727A5E}" dt="2022-11-14T10:41:26.354" v="4"/>
          <ac:picMkLst>
            <pc:docMk/>
            <pc:sldMk cId="0" sldId="256"/>
            <ac:picMk id="5" creationId="{707B0DDA-81CB-6133-53F4-DA68868AB5A0}"/>
          </ac:picMkLst>
        </pc:picChg>
      </pc:sldChg>
      <pc:sldChg chg="modSp">
        <pc:chgData name="Raluca Petrescu" userId="S::r.petrescu@meta-group.com::011e8ca5-7a8b-46a5-8aa3-707b29613336" providerId="AD" clId="Web-{A4B707FD-97AD-3A9A-46C9-B260CB727A5E}" dt="2022-11-14T10:46:21.815" v="13"/>
        <pc:sldMkLst>
          <pc:docMk/>
          <pc:sldMk cId="2211116124" sldId="345"/>
        </pc:sldMkLst>
        <pc:picChg chg="mod">
          <ac:chgData name="Raluca Petrescu" userId="S::r.petrescu@meta-group.com::011e8ca5-7a8b-46a5-8aa3-707b29613336" providerId="AD" clId="Web-{A4B707FD-97AD-3A9A-46C9-B260CB727A5E}" dt="2022-11-14T10:46:21.815" v="13"/>
          <ac:picMkLst>
            <pc:docMk/>
            <pc:sldMk cId="2211116124" sldId="345"/>
            <ac:picMk id="22" creationId="{95A488E6-C2D0-49B9-9726-14D6282102FC}"/>
          </ac:picMkLst>
        </pc:picChg>
      </pc:sldChg>
      <pc:sldChg chg="modSp">
        <pc:chgData name="Raluca Petrescu" userId="S::r.petrescu@meta-group.com::011e8ca5-7a8b-46a5-8aa3-707b29613336" providerId="AD" clId="Web-{A4B707FD-97AD-3A9A-46C9-B260CB727A5E}" dt="2022-11-14T10:42:50.857" v="7"/>
        <pc:sldMkLst>
          <pc:docMk/>
          <pc:sldMk cId="2507203408" sldId="359"/>
        </pc:sldMkLst>
        <pc:picChg chg="mod">
          <ac:chgData name="Raluca Petrescu" userId="S::r.petrescu@meta-group.com::011e8ca5-7a8b-46a5-8aa3-707b29613336" providerId="AD" clId="Web-{A4B707FD-97AD-3A9A-46C9-B260CB727A5E}" dt="2022-11-14T10:42:50.857" v="7"/>
          <ac:picMkLst>
            <pc:docMk/>
            <pc:sldMk cId="2507203408" sldId="359"/>
            <ac:picMk id="5" creationId="{5B9C2327-9634-4EBD-9A7E-05155E7A6FF2}"/>
          </ac:picMkLst>
        </pc:picChg>
      </pc:sldChg>
      <pc:sldChg chg="modSp">
        <pc:chgData name="Raluca Petrescu" userId="S::r.petrescu@meta-group.com::011e8ca5-7a8b-46a5-8aa3-707b29613336" providerId="AD" clId="Web-{A4B707FD-97AD-3A9A-46C9-B260CB727A5E}" dt="2022-11-14T10:45:15.813" v="11"/>
        <pc:sldMkLst>
          <pc:docMk/>
          <pc:sldMk cId="3043453973" sldId="406"/>
        </pc:sldMkLst>
        <pc:picChg chg="mod">
          <ac:chgData name="Raluca Petrescu" userId="S::r.petrescu@meta-group.com::011e8ca5-7a8b-46a5-8aa3-707b29613336" providerId="AD" clId="Web-{A4B707FD-97AD-3A9A-46C9-B260CB727A5E}" dt="2022-11-14T10:44:31.984" v="9"/>
          <ac:picMkLst>
            <pc:docMk/>
            <pc:sldMk cId="3043453973" sldId="406"/>
            <ac:picMk id="3" creationId="{229468F6-6B30-A464-C69E-B5D2B92E7498}"/>
          </ac:picMkLst>
        </pc:picChg>
        <pc:picChg chg="mod">
          <ac:chgData name="Raluca Petrescu" userId="S::r.petrescu@meta-group.com::011e8ca5-7a8b-46a5-8aa3-707b29613336" providerId="AD" clId="Web-{A4B707FD-97AD-3A9A-46C9-B260CB727A5E}" dt="2022-11-14T10:45:15.813" v="11"/>
          <ac:picMkLst>
            <pc:docMk/>
            <pc:sldMk cId="3043453973" sldId="406"/>
            <ac:picMk id="12" creationId="{2E1722F1-0BB1-4461-88EA-704F2C805281}"/>
          </ac:picMkLst>
        </pc:picChg>
      </pc:sldChg>
    </pc:docChg>
  </pc:docChgLst>
  <pc:docChgLst>
    <pc:chgData name="Alessia Melasecche" userId="88c81c02-5f9a-477b-ab72-c3238f1db7fc" providerId="ADAL" clId="{24F517E9-7FCB-46B0-BF66-204E8426C42D}"/>
    <pc:docChg chg="custSel modSld">
      <pc:chgData name="Alessia Melasecche" userId="88c81c02-5f9a-477b-ab72-c3238f1db7fc" providerId="ADAL" clId="{24F517E9-7FCB-46B0-BF66-204E8426C42D}" dt="2022-11-11T09:42:26.879" v="60" actId="1076"/>
      <pc:docMkLst>
        <pc:docMk/>
      </pc:docMkLst>
      <pc:sldChg chg="modSp mod">
        <pc:chgData name="Alessia Melasecche" userId="88c81c02-5f9a-477b-ab72-c3238f1db7fc" providerId="ADAL" clId="{24F517E9-7FCB-46B0-BF66-204E8426C42D}" dt="2022-11-11T09:40:31.146" v="9" actId="14100"/>
        <pc:sldMkLst>
          <pc:docMk/>
          <pc:sldMk cId="0" sldId="256"/>
        </pc:sldMkLst>
        <pc:spChg chg="mod">
          <ac:chgData name="Alessia Melasecche" userId="88c81c02-5f9a-477b-ab72-c3238f1db7fc" providerId="ADAL" clId="{24F517E9-7FCB-46B0-BF66-204E8426C42D}" dt="2022-11-11T09:40:31.146" v="9" actId="14100"/>
          <ac:spMkLst>
            <pc:docMk/>
            <pc:sldMk cId="0" sldId="256"/>
            <ac:spMk id="2" creationId="{AFB1192D-3CA5-E5AE-3B4A-2C18DDA7D045}"/>
          </ac:spMkLst>
        </pc:spChg>
      </pc:sldChg>
      <pc:sldChg chg="modSp mod">
        <pc:chgData name="Alessia Melasecche" userId="88c81c02-5f9a-477b-ab72-c3238f1db7fc" providerId="ADAL" clId="{24F517E9-7FCB-46B0-BF66-204E8426C42D}" dt="2022-11-11T09:41:56.963" v="53" actId="20577"/>
        <pc:sldMkLst>
          <pc:docMk/>
          <pc:sldMk cId="2057221962" sldId="419"/>
        </pc:sldMkLst>
        <pc:spChg chg="mod">
          <ac:chgData name="Alessia Melasecche" userId="88c81c02-5f9a-477b-ab72-c3238f1db7fc" providerId="ADAL" clId="{24F517E9-7FCB-46B0-BF66-204E8426C42D}" dt="2022-11-11T09:41:05.102" v="17" actId="20577"/>
          <ac:spMkLst>
            <pc:docMk/>
            <pc:sldMk cId="2057221962" sldId="419"/>
            <ac:spMk id="2" creationId="{569F0930-5837-F383-1F5D-3856C45F3CA2}"/>
          </ac:spMkLst>
        </pc:spChg>
        <pc:spChg chg="mod">
          <ac:chgData name="Alessia Melasecche" userId="88c81c02-5f9a-477b-ab72-c3238f1db7fc" providerId="ADAL" clId="{24F517E9-7FCB-46B0-BF66-204E8426C42D}" dt="2022-11-11T09:41:32.797" v="35" actId="20577"/>
          <ac:spMkLst>
            <pc:docMk/>
            <pc:sldMk cId="2057221962" sldId="419"/>
            <ac:spMk id="9" creationId="{6045C9F5-FFA3-4D18-AB00-51D413DCFEE3}"/>
          </ac:spMkLst>
        </pc:spChg>
        <pc:spChg chg="mod">
          <ac:chgData name="Alessia Melasecche" userId="88c81c02-5f9a-477b-ab72-c3238f1db7fc" providerId="ADAL" clId="{24F517E9-7FCB-46B0-BF66-204E8426C42D}" dt="2022-11-11T09:41:39.533" v="39" actId="20577"/>
          <ac:spMkLst>
            <pc:docMk/>
            <pc:sldMk cId="2057221962" sldId="419"/>
            <ac:spMk id="12" creationId="{FCE345A0-2C9E-478E-A1DE-5F86696AE233}"/>
          </ac:spMkLst>
        </pc:spChg>
        <pc:spChg chg="mod">
          <ac:chgData name="Alessia Melasecche" userId="88c81c02-5f9a-477b-ab72-c3238f1db7fc" providerId="ADAL" clId="{24F517E9-7FCB-46B0-BF66-204E8426C42D}" dt="2022-11-11T09:41:45.892" v="43" actId="20577"/>
          <ac:spMkLst>
            <pc:docMk/>
            <pc:sldMk cId="2057221962" sldId="419"/>
            <ac:spMk id="15" creationId="{2CF1E848-1AE6-4715-B15B-8C819D14AAFC}"/>
          </ac:spMkLst>
        </pc:spChg>
        <pc:spChg chg="mod">
          <ac:chgData name="Alessia Melasecche" userId="88c81c02-5f9a-477b-ab72-c3238f1db7fc" providerId="ADAL" clId="{24F517E9-7FCB-46B0-BF66-204E8426C42D}" dt="2022-11-11T09:41:50.694" v="47" actId="20577"/>
          <ac:spMkLst>
            <pc:docMk/>
            <pc:sldMk cId="2057221962" sldId="419"/>
            <ac:spMk id="18" creationId="{5AD82867-7CC0-473E-BABF-0326F9C19AF4}"/>
          </ac:spMkLst>
        </pc:spChg>
        <pc:spChg chg="mod">
          <ac:chgData name="Alessia Melasecche" userId="88c81c02-5f9a-477b-ab72-c3238f1db7fc" providerId="ADAL" clId="{24F517E9-7FCB-46B0-BF66-204E8426C42D}" dt="2022-11-11T09:41:56.963" v="53" actId="20577"/>
          <ac:spMkLst>
            <pc:docMk/>
            <pc:sldMk cId="2057221962" sldId="419"/>
            <ac:spMk id="21" creationId="{D4B66CB5-B5D0-4C33-91E4-A64C48810EB4}"/>
          </ac:spMkLst>
        </pc:spChg>
      </pc:sldChg>
      <pc:sldChg chg="addSp delSp modSp mod">
        <pc:chgData name="Alessia Melasecche" userId="88c81c02-5f9a-477b-ab72-c3238f1db7fc" providerId="ADAL" clId="{24F517E9-7FCB-46B0-BF66-204E8426C42D}" dt="2022-11-11T09:42:26.879" v="60" actId="1076"/>
        <pc:sldMkLst>
          <pc:docMk/>
          <pc:sldMk cId="394722680" sldId="420"/>
        </pc:sldMkLst>
        <pc:spChg chg="mod">
          <ac:chgData name="Alessia Melasecche" userId="88c81c02-5f9a-477b-ab72-c3238f1db7fc" providerId="ADAL" clId="{24F517E9-7FCB-46B0-BF66-204E8426C42D}" dt="2022-11-11T09:41:11.804" v="33" actId="20577"/>
          <ac:spMkLst>
            <pc:docMk/>
            <pc:sldMk cId="394722680" sldId="420"/>
            <ac:spMk id="5" creationId="{68301FFF-731F-FE34-9FD8-CC5C4B0036A0}"/>
          </ac:spMkLst>
        </pc:spChg>
        <pc:picChg chg="add mod modCrop">
          <ac:chgData name="Alessia Melasecche" userId="88c81c02-5f9a-477b-ab72-c3238f1db7fc" providerId="ADAL" clId="{24F517E9-7FCB-46B0-BF66-204E8426C42D}" dt="2022-11-11T09:42:26.879" v="60" actId="1076"/>
          <ac:picMkLst>
            <pc:docMk/>
            <pc:sldMk cId="394722680" sldId="420"/>
            <ac:picMk id="3" creationId="{68A3B96C-96E6-D3B5-1CE6-36C2171130F3}"/>
          </ac:picMkLst>
        </pc:picChg>
        <pc:picChg chg="del">
          <ac:chgData name="Alessia Melasecche" userId="88c81c02-5f9a-477b-ab72-c3238f1db7fc" providerId="ADAL" clId="{24F517E9-7FCB-46B0-BF66-204E8426C42D}" dt="2022-11-11T09:42:08.785" v="54" actId="478"/>
          <ac:picMkLst>
            <pc:docMk/>
            <pc:sldMk cId="394722680" sldId="420"/>
            <ac:picMk id="6" creationId="{29148D1F-84AD-2A4D-018E-0E79B2A1D54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C88AD-EE4A-4194-AFED-A5B4C2E8FD4E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3D8B1DC8-40FE-4B8C-9067-0A4EFF4BFD16}">
      <dgm:prSet phldrT="[Text]"/>
      <dgm:spPr>
        <a:solidFill>
          <a:srgbClr val="EE7F00">
            <a:alpha val="50000"/>
          </a:srgbClr>
        </a:solidFill>
      </dgm:spPr>
      <dgm:t>
        <a:bodyPr/>
        <a:lstStyle/>
        <a:p>
          <a:endParaRPr lang="en-GB" dirty="0"/>
        </a:p>
      </dgm:t>
    </dgm:pt>
    <dgm:pt modelId="{5CDEE116-3FD8-4EED-AE1B-84C7B42E0DFE}" type="parTrans" cxnId="{F93D7FA3-65DA-4AD6-B2B1-D2FBB3712E23}">
      <dgm:prSet/>
      <dgm:spPr/>
      <dgm:t>
        <a:bodyPr/>
        <a:lstStyle/>
        <a:p>
          <a:endParaRPr lang="en-GB"/>
        </a:p>
      </dgm:t>
    </dgm:pt>
    <dgm:pt modelId="{DFDC5EF4-332E-4B5A-BA2E-41F2443CF96C}" type="sibTrans" cxnId="{F93D7FA3-65DA-4AD6-B2B1-D2FBB3712E23}">
      <dgm:prSet/>
      <dgm:spPr/>
      <dgm:t>
        <a:bodyPr/>
        <a:lstStyle/>
        <a:p>
          <a:endParaRPr lang="en-GB"/>
        </a:p>
      </dgm:t>
    </dgm:pt>
    <dgm:pt modelId="{D094288C-0D85-4B02-B35C-60C609B4DC8C}">
      <dgm:prSet phldrT="[Text]" custT="1"/>
      <dgm:spPr>
        <a:solidFill>
          <a:srgbClr val="00ADEF">
            <a:alpha val="49804"/>
          </a:srgbClr>
        </a:solidFill>
      </dgm:spPr>
      <dgm:t>
        <a:bodyPr/>
        <a:lstStyle/>
        <a:p>
          <a:endParaRPr lang="en-GB" sz="3600" dirty="0"/>
        </a:p>
      </dgm:t>
    </dgm:pt>
    <dgm:pt modelId="{2D51758E-435A-4179-8B2E-C1F4B91833DE}" type="parTrans" cxnId="{A718A919-0D6A-4D8B-B853-8521FAADEF59}">
      <dgm:prSet/>
      <dgm:spPr/>
      <dgm:t>
        <a:bodyPr/>
        <a:lstStyle/>
        <a:p>
          <a:endParaRPr lang="en-GB"/>
        </a:p>
      </dgm:t>
    </dgm:pt>
    <dgm:pt modelId="{56809E18-6B1C-4469-8C32-523052DFD406}" type="sibTrans" cxnId="{A718A919-0D6A-4D8B-B853-8521FAADEF59}">
      <dgm:prSet/>
      <dgm:spPr/>
      <dgm:t>
        <a:bodyPr/>
        <a:lstStyle/>
        <a:p>
          <a:endParaRPr lang="en-GB"/>
        </a:p>
      </dgm:t>
    </dgm:pt>
    <dgm:pt modelId="{3229B57E-B93D-4DFE-B727-4CA37D84BAF5}">
      <dgm:prSet phldrT="[Text]"/>
      <dgm:spPr>
        <a:solidFill>
          <a:srgbClr val="0C233F">
            <a:alpha val="49804"/>
          </a:srgbClr>
        </a:solidFill>
      </dgm:spPr>
      <dgm:t>
        <a:bodyPr/>
        <a:lstStyle/>
        <a:p>
          <a:endParaRPr lang="en-GB" dirty="0"/>
        </a:p>
      </dgm:t>
    </dgm:pt>
    <dgm:pt modelId="{CA95BD5A-443E-4C51-AACB-A7E0D25CF745}" type="parTrans" cxnId="{AF7602B5-6B9D-433C-9CCB-10B489418FD8}">
      <dgm:prSet/>
      <dgm:spPr/>
      <dgm:t>
        <a:bodyPr/>
        <a:lstStyle/>
        <a:p>
          <a:endParaRPr lang="en-GB"/>
        </a:p>
      </dgm:t>
    </dgm:pt>
    <dgm:pt modelId="{55A524FB-18DD-4F0B-9124-17621988CEC3}" type="sibTrans" cxnId="{AF7602B5-6B9D-433C-9CCB-10B489418FD8}">
      <dgm:prSet/>
      <dgm:spPr/>
      <dgm:t>
        <a:bodyPr/>
        <a:lstStyle/>
        <a:p>
          <a:endParaRPr lang="en-GB"/>
        </a:p>
      </dgm:t>
    </dgm:pt>
    <dgm:pt modelId="{56748F49-12D2-43E2-925A-6E43DAEAD54C}" type="pres">
      <dgm:prSet presAssocID="{73AC88AD-EE4A-4194-AFED-A5B4C2E8FD4E}" presName="Name0" presStyleCnt="0">
        <dgm:presLayoutVars>
          <dgm:chMax val="7"/>
          <dgm:dir/>
          <dgm:resizeHandles val="exact"/>
        </dgm:presLayoutVars>
      </dgm:prSet>
      <dgm:spPr/>
    </dgm:pt>
    <dgm:pt modelId="{46EB8389-3C5E-47C1-B77C-F9AEFF637526}" type="pres">
      <dgm:prSet presAssocID="{73AC88AD-EE4A-4194-AFED-A5B4C2E8FD4E}" presName="ellipse1" presStyleLbl="vennNode1" presStyleIdx="0" presStyleCnt="3" custLinFactNeighborX="30073" custLinFactNeighborY="38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D4053-EB50-4661-899D-EA007D67D7D4}" type="pres">
      <dgm:prSet presAssocID="{73AC88AD-EE4A-4194-AFED-A5B4C2E8FD4E}" presName="ellipse2" presStyleLbl="vennNode1" presStyleIdx="1" presStyleCnt="3" custLinFactNeighborX="4168" custLinFactNeighborY="-83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0D22-8B19-40CD-A259-6362C1C4F3B9}" type="pres">
      <dgm:prSet presAssocID="{73AC88AD-EE4A-4194-AFED-A5B4C2E8FD4E}" presName="ellipse3" presStyleLbl="vennNode1" presStyleIdx="2" presStyleCnt="3" custLinFactNeighborX="-17551" custLinFactNeighborY="38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02FB35-1EDE-4A71-8A8B-432E210A169C}" type="presOf" srcId="{3229B57E-B93D-4DFE-B727-4CA37D84BAF5}" destId="{97290D22-8B19-40CD-A259-6362C1C4F3B9}" srcOrd="0" destOrd="0" presId="urn:microsoft.com/office/officeart/2005/8/layout/rings+Icon"/>
    <dgm:cxn modelId="{D434119E-2B6B-4AAC-8F70-70E7EE9E239F}" type="presOf" srcId="{73AC88AD-EE4A-4194-AFED-A5B4C2E8FD4E}" destId="{56748F49-12D2-43E2-925A-6E43DAEAD54C}" srcOrd="0" destOrd="0" presId="urn:microsoft.com/office/officeart/2005/8/layout/rings+Icon"/>
    <dgm:cxn modelId="{FBC9FD21-6205-4638-8C8D-3E8AEE775753}" type="presOf" srcId="{3D8B1DC8-40FE-4B8C-9067-0A4EFF4BFD16}" destId="{46EB8389-3C5E-47C1-B77C-F9AEFF637526}" srcOrd="0" destOrd="0" presId="urn:microsoft.com/office/officeart/2005/8/layout/rings+Icon"/>
    <dgm:cxn modelId="{439D85E1-9B64-4110-BD6A-BD7F31A82F1B}" type="presOf" srcId="{D094288C-0D85-4B02-B35C-60C609B4DC8C}" destId="{C85D4053-EB50-4661-899D-EA007D67D7D4}" srcOrd="0" destOrd="0" presId="urn:microsoft.com/office/officeart/2005/8/layout/rings+Icon"/>
    <dgm:cxn modelId="{AF7602B5-6B9D-433C-9CCB-10B489418FD8}" srcId="{73AC88AD-EE4A-4194-AFED-A5B4C2E8FD4E}" destId="{3229B57E-B93D-4DFE-B727-4CA37D84BAF5}" srcOrd="2" destOrd="0" parTransId="{CA95BD5A-443E-4C51-AACB-A7E0D25CF745}" sibTransId="{55A524FB-18DD-4F0B-9124-17621988CEC3}"/>
    <dgm:cxn modelId="{A718A919-0D6A-4D8B-B853-8521FAADEF59}" srcId="{73AC88AD-EE4A-4194-AFED-A5B4C2E8FD4E}" destId="{D094288C-0D85-4B02-B35C-60C609B4DC8C}" srcOrd="1" destOrd="0" parTransId="{2D51758E-435A-4179-8B2E-C1F4B91833DE}" sibTransId="{56809E18-6B1C-4469-8C32-523052DFD406}"/>
    <dgm:cxn modelId="{F93D7FA3-65DA-4AD6-B2B1-D2FBB3712E23}" srcId="{73AC88AD-EE4A-4194-AFED-A5B4C2E8FD4E}" destId="{3D8B1DC8-40FE-4B8C-9067-0A4EFF4BFD16}" srcOrd="0" destOrd="0" parTransId="{5CDEE116-3FD8-4EED-AE1B-84C7B42E0DFE}" sibTransId="{DFDC5EF4-332E-4B5A-BA2E-41F2443CF96C}"/>
    <dgm:cxn modelId="{50D585DC-0700-401C-9EF1-E720469EFF20}" type="presParOf" srcId="{56748F49-12D2-43E2-925A-6E43DAEAD54C}" destId="{46EB8389-3C5E-47C1-B77C-F9AEFF637526}" srcOrd="0" destOrd="0" presId="urn:microsoft.com/office/officeart/2005/8/layout/rings+Icon"/>
    <dgm:cxn modelId="{0A5D719A-1190-4D17-9312-19F6A9109416}" type="presParOf" srcId="{56748F49-12D2-43E2-925A-6E43DAEAD54C}" destId="{C85D4053-EB50-4661-899D-EA007D67D7D4}" srcOrd="1" destOrd="0" presId="urn:microsoft.com/office/officeart/2005/8/layout/rings+Icon"/>
    <dgm:cxn modelId="{08019272-3AE6-4128-B302-0555C46CBCCD}" type="presParOf" srcId="{56748F49-12D2-43E2-925A-6E43DAEAD54C}" destId="{97290D22-8B19-40CD-A259-6362C1C4F3B9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B8389-3C5E-47C1-B77C-F9AEFF637526}">
      <dsp:nvSpPr>
        <dsp:cNvPr id="0" name=""/>
        <dsp:cNvSpPr/>
      </dsp:nvSpPr>
      <dsp:spPr>
        <a:xfrm>
          <a:off x="1710382" y="1859712"/>
          <a:ext cx="4783157" cy="4783089"/>
        </a:xfrm>
        <a:prstGeom prst="ellipse">
          <a:avLst/>
        </a:prstGeom>
        <a:solidFill>
          <a:srgbClr val="EE7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2410859" y="2560179"/>
        <a:ext cx="3382203" cy="3382155"/>
      </dsp:txXfrm>
    </dsp:sp>
    <dsp:sp modelId="{C85D4053-EB50-4661-899D-EA007D67D7D4}">
      <dsp:nvSpPr>
        <dsp:cNvPr id="0" name=""/>
        <dsp:cNvSpPr/>
      </dsp:nvSpPr>
      <dsp:spPr>
        <a:xfrm>
          <a:off x="2933238" y="0"/>
          <a:ext cx="4783157" cy="4783089"/>
        </a:xfrm>
        <a:prstGeom prst="ellipse">
          <a:avLst/>
        </a:prstGeom>
        <a:solidFill>
          <a:srgbClr val="00ADEF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3633715" y="700467"/>
        <a:ext cx="3382203" cy="3382155"/>
      </dsp:txXfrm>
    </dsp:sp>
    <dsp:sp modelId="{97290D22-8B19-40CD-A259-6362C1C4F3B9}">
      <dsp:nvSpPr>
        <dsp:cNvPr id="0" name=""/>
        <dsp:cNvSpPr/>
      </dsp:nvSpPr>
      <dsp:spPr>
        <a:xfrm>
          <a:off x="4353407" y="1859712"/>
          <a:ext cx="4783157" cy="4783089"/>
        </a:xfrm>
        <a:prstGeom prst="ellipse">
          <a:avLst/>
        </a:prstGeom>
        <a:solidFill>
          <a:srgbClr val="0C233F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5053884" y="2560179"/>
        <a:ext cx="3382203" cy="3382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113445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0154"/>
                </a:solidFill>
              </a:rPr>
              <a:t>Transforming project results into concrete benefits for the society</a:t>
            </a:r>
            <a:r>
              <a:rPr lang="en-GB" sz="2400" dirty="0">
                <a:solidFill>
                  <a:srgbClr val="000154"/>
                </a:solidFill>
              </a:rPr>
              <a:t>, </a:t>
            </a:r>
            <a:r>
              <a:rPr lang="en-GB" sz="2400" u="sng" dirty="0">
                <a:solidFill>
                  <a:srgbClr val="000154"/>
                </a:solidFill>
              </a:rPr>
              <a:t>maximising the scientific, social, economic, technological and policy value of the Framework Programmes</a:t>
            </a:r>
            <a:r>
              <a:rPr lang="en-GB" sz="2400" dirty="0">
                <a:solidFill>
                  <a:srgbClr val="000154"/>
                </a:solidFill>
              </a:rPr>
              <a:t>, </a:t>
            </a:r>
            <a:r>
              <a:rPr lang="en-GB" sz="2400" b="1" dirty="0">
                <a:solidFill>
                  <a:srgbClr val="000154"/>
                </a:solidFill>
              </a:rPr>
              <a:t>is a must</a:t>
            </a:r>
            <a:r>
              <a:rPr lang="en-GB" sz="2400" dirty="0">
                <a:solidFill>
                  <a:srgbClr val="000154"/>
                </a:solidFill>
              </a:rPr>
              <a:t>.</a:t>
            </a:r>
          </a:p>
          <a:p>
            <a:endParaRPr lang="en-GB" dirty="0"/>
          </a:p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</a:rPr>
              <a:t>This transformation passes through the </a:t>
            </a:r>
            <a:r>
              <a:rPr lang="en-GB" sz="2400" b="1" dirty="0">
                <a:solidFill>
                  <a:srgbClr val="000154"/>
                </a:solidFill>
                <a:ea typeface="Verdana" panose="020B0604030504040204" pitchFamily="34" charset="0"/>
              </a:rPr>
              <a:t>successful </a:t>
            </a: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</a:rPr>
              <a:t>of</a:t>
            </a:r>
            <a:r>
              <a:rPr lang="en-GB" sz="2400" b="1" dirty="0">
                <a:solidFill>
                  <a:srgbClr val="000154"/>
                </a:solidFill>
                <a:ea typeface="Verdana" panose="020B0604030504040204" pitchFamily="34" charset="0"/>
              </a:rPr>
              <a:t> Dissemination </a:t>
            </a: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</a:rPr>
              <a:t>and</a:t>
            </a:r>
            <a:r>
              <a:rPr lang="en-GB" sz="2400" b="1" dirty="0">
                <a:solidFill>
                  <a:srgbClr val="000154"/>
                </a:solidFill>
                <a:ea typeface="Verdana" panose="020B0604030504040204" pitchFamily="34" charset="0"/>
              </a:rPr>
              <a:t> Exploitation implementation (D&amp;E) activities</a:t>
            </a: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72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08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259" y="166061"/>
            <a:ext cx="5472608" cy="21361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body" idx="1" hasCustomPrompt="1"/>
          </p:nvPr>
        </p:nvSpPr>
        <p:spPr>
          <a:xfrm>
            <a:off x="1916989" y="4411899"/>
            <a:ext cx="13787330" cy="41218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342917" indent="-342917">
              <a:spcBef>
                <a:spcPts val="0"/>
              </a:spcBef>
              <a:buSzPct val="7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</a:defRPr>
            </a:lvl2pPr>
            <a:lvl3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One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901379" y="2302224"/>
            <a:ext cx="13802940" cy="1892636"/>
          </a:xfrm>
          <a:prstGeom prst="rect">
            <a:avLst/>
          </a:prstGeom>
        </p:spPr>
        <p:txBody>
          <a:bodyPr anchor="ctr" anchorCtr="0"/>
          <a:lstStyle>
            <a:lvl1pPr>
              <a:defRPr sz="48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800" dirty="0">
                <a:solidFill>
                  <a:srgbClr val="384F5A"/>
                </a:solidFill>
              </a:rPr>
              <a:t>Click to edit Master title style</a:t>
            </a:r>
            <a:endParaRPr sz="4800" dirty="0">
              <a:solidFill>
                <a:srgbClr val="384F5A"/>
              </a:solidFill>
            </a:endParaRPr>
          </a:p>
        </p:txBody>
      </p:sp>
      <p:pic>
        <p:nvPicPr>
          <p:cNvPr id="15" name="pasted-image.pdf">
            <a:extLst>
              <a:ext uri="{FF2B5EF4-FFF2-40B4-BE49-F238E27FC236}">
                <a16:creationId xmlns:a16="http://schemas.microsoft.com/office/drawing/2014/main" id="{9484A37B-4E7A-4BF4-BB77-CB3B403BDE78}"/>
              </a:ext>
            </a:extLst>
          </p:cNvPr>
          <p:cNvPicPr/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731" y="412304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39042A7-B9FD-4C41-97CF-513A3D8260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83" y="8750817"/>
            <a:ext cx="3724978" cy="74499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600" dirty="0">
                <a:solidFill>
                  <a:srgbClr val="384F5A"/>
                </a:solidFill>
              </a:rPr>
              <a:t>Click to edit Master title style</a:t>
            </a:r>
            <a:endParaRPr sz="3600" dirty="0">
              <a:solidFill>
                <a:srgbClr val="384F5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 hasCustomPrompt="1"/>
          </p:nvPr>
        </p:nvSpPr>
        <p:spPr>
          <a:xfrm>
            <a:off x="1270039" y="2603500"/>
            <a:ext cx="14800185" cy="5978565"/>
          </a:xfrm>
          <a:prstGeom prst="rect">
            <a:avLst/>
          </a:prstGeom>
        </p:spPr>
        <p:txBody>
          <a:bodyPr/>
          <a:lstStyle>
            <a:lvl1pPr marL="296348" indent="-296348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0870" indent="-296348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85392" indent="-296348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29914" indent="-296348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74437" indent="-296348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Five</a:t>
            </a:r>
          </a:p>
        </p:txBody>
      </p:sp>
      <p:pic>
        <p:nvPicPr>
          <p:cNvPr id="40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95" y="8608862"/>
            <a:ext cx="2617595" cy="102174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6149517" y="8944196"/>
            <a:ext cx="720080" cy="47608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154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1" name="pasted-image.pdf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315" y="-25016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97" y="9657404"/>
            <a:ext cx="17157274" cy="96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1" hasCustomPrompt="1"/>
          </p:nvPr>
        </p:nvSpPr>
        <p:spPr>
          <a:xfrm>
            <a:off x="5994115" y="2068489"/>
            <a:ext cx="10524888" cy="5688632"/>
          </a:xfrm>
          <a:prstGeom prst="rect">
            <a:avLst/>
          </a:prstGeom>
        </p:spPr>
        <p:txBody>
          <a:bodyPr/>
          <a:lstStyle>
            <a:lvl1pPr marL="0" indent="0" algn="r" defTabSz="543332">
              <a:spcBef>
                <a:spcPts val="700"/>
              </a:spcBef>
              <a:buNone/>
              <a:defRPr sz="1800">
                <a:solidFill>
                  <a:srgbClr val="000000"/>
                </a:solidFill>
                <a:latin typeface="+mn-lt"/>
              </a:defRPr>
            </a:lvl1pPr>
          </a:lstStyle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600" b="1" dirty="0" err="1">
                <a:solidFill>
                  <a:srgbClr val="FFFFFF"/>
                </a:solidFill>
              </a:rPr>
              <a:t>Name</a:t>
            </a:r>
            <a:r>
              <a:rPr lang="it-IT" sz="3600" b="1" dirty="0">
                <a:solidFill>
                  <a:srgbClr val="FFFFFF"/>
                </a:solidFill>
              </a:rPr>
              <a:t> </a:t>
            </a:r>
            <a:r>
              <a:rPr lang="it-IT" sz="3600" b="1" dirty="0" err="1">
                <a:solidFill>
                  <a:srgbClr val="FFFFFF"/>
                </a:solidFill>
              </a:rPr>
              <a:t>Surname</a:t>
            </a:r>
            <a:endParaRPr lang="it-IT" sz="3600" b="1" dirty="0">
              <a:solidFill>
                <a:srgbClr val="FFFFFF"/>
              </a:solidFill>
            </a:endParaRPr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endParaRPr lang="it-IT" sz="3600" b="1" dirty="0"/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200" b="1" dirty="0">
                <a:solidFill>
                  <a:schemeClr val="bg1"/>
                </a:solidFill>
              </a:rPr>
              <a:t>username@horizonresultsbooster.eu</a:t>
            </a:r>
            <a:endParaRPr lang="it-IT" sz="3200" b="1" dirty="0"/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200" b="1" dirty="0">
                <a:solidFill>
                  <a:srgbClr val="FFFFFF"/>
                </a:solidFill>
              </a:rPr>
              <a:t>www.horizonresultbooster.eu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TA PPT_tlo.pd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325520" cy="9747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7804" y="2428528"/>
            <a:ext cx="10801199" cy="526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Five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1919" y="7973144"/>
            <a:ext cx="4022748" cy="14435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53308" y="448316"/>
            <a:ext cx="15265696" cy="1581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12" name="Immagine 11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A9176AB3-A203-4C3F-AD03-2E0BED557C1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0893" y="8045443"/>
            <a:ext cx="2868110" cy="1242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ransition spd="med"/>
  <p:hf hdr="0" ftr="0" dt="0"/>
  <p:txStyles>
    <p:titleStyle>
      <a:lvl1pPr defTabSz="584229" eaLnBrk="1" hangingPunct="1">
        <a:defRPr sz="3600" baseline="0">
          <a:solidFill>
            <a:srgbClr val="FFFFFF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indent="228611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2pPr>
      <a:lvl3pPr indent="457223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3pPr>
      <a:lvl4pPr indent="685835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4pPr>
      <a:lvl5pPr indent="914446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5pPr>
      <a:lvl6pPr indent="1143057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indent="1371668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indent="1600280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indent="1828892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titleStyle>
    <p:bodyStyle>
      <a:lvl1pPr marL="220446" indent="-220446" defTabSz="584229" eaLnBrk="1" hangingPunct="1">
        <a:spcBef>
          <a:spcPts val="1800"/>
        </a:spcBef>
        <a:buSzPct val="75000"/>
        <a:buFont typeface="Segoe UI" panose="020B0502040204020203" pitchFamily="34" charset="0"/>
        <a:buChar char="●"/>
        <a:defRPr sz="2400"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marL="563363" indent="-220446" defTabSz="584229" eaLnBrk="1" hangingPunct="1">
        <a:spcBef>
          <a:spcPts val="1800"/>
        </a:spcBef>
        <a:buSzPct val="65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2pPr>
      <a:lvl3pPr marL="906281" indent="-220446" defTabSz="584229" eaLnBrk="1" hangingPunct="1">
        <a:spcBef>
          <a:spcPts val="1800"/>
        </a:spcBef>
        <a:buSzPct val="60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3pPr>
      <a:lvl4pPr marL="1249198" indent="-220446" defTabSz="584229" eaLnBrk="1" hangingPunct="1">
        <a:spcBef>
          <a:spcPts val="1800"/>
        </a:spcBef>
        <a:buSzPct val="55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4pPr>
      <a:lvl5pPr marL="1592114" indent="-220446" defTabSz="584229" eaLnBrk="1" hangingPunct="1">
        <a:spcBef>
          <a:spcPts val="1800"/>
        </a:spcBef>
        <a:buSzPct val="50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5pPr>
      <a:lvl6pPr marL="1935032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marL="2277949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marL="2620866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marL="2963783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28611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57223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85835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914446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143057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371668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600280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828892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svg"/><Relationship Id="rId10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resultsbooster.eu/HRBApplications/ApplicationFor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901379" y="2433276"/>
            <a:ext cx="13537505" cy="213370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5E00"/>
                </a:solidFill>
              </a:rPr>
              <a:t>Horizon Results Booster</a:t>
            </a:r>
            <a:br>
              <a:rPr lang="en-GB" b="1" dirty="0">
                <a:solidFill>
                  <a:srgbClr val="FF5E00"/>
                </a:solidFill>
              </a:rPr>
            </a:br>
            <a:endParaRPr lang="it-IT" b="1" dirty="0">
              <a:solidFill>
                <a:srgbClr val="FF5E00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1901379" y="4945132"/>
            <a:ext cx="7200800" cy="688705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0154"/>
                </a:solidFill>
              </a:rPr>
              <a:t>P</a:t>
            </a:r>
            <a:r>
              <a:rPr lang="en-US" dirty="0">
                <a:solidFill>
                  <a:srgbClr val="000154"/>
                </a:solidFill>
                <a:ea typeface="Verdana" panose="020B0604030504040204" pitchFamily="34" charset="0"/>
              </a:rPr>
              <a:t>repared by Alessia Melasecche Germini, HRB Manager</a:t>
            </a:r>
          </a:p>
          <a:p>
            <a:pPr lvl="0"/>
            <a:endParaRPr lang="en-GB" dirty="0">
              <a:solidFill>
                <a:srgbClr val="000154"/>
              </a:solidFill>
              <a:ea typeface="Verdana" panose="020B0604030504040204" pitchFamily="34" charset="0"/>
            </a:endParaRPr>
          </a:p>
        </p:txBody>
      </p:sp>
      <p:pic>
        <p:nvPicPr>
          <p:cNvPr id="3" name="Immagine 2" descr="Immagine che contiene segnale, monitor, uomo, luce&#10;&#10;Descrizione generata automaticamente">
            <a:extLst>
              <a:ext uri="{FF2B5EF4-FFF2-40B4-BE49-F238E27FC236}">
                <a16:creationId xmlns:a16="http://schemas.microsoft.com/office/drawing/2014/main" id="{DA80F695-5095-46CF-A8E8-649E3D2CE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650" y="2068488"/>
            <a:ext cx="6119614" cy="7370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B1192D-3CA5-E5AE-3B4A-2C18DDA7D045}"/>
              </a:ext>
            </a:extLst>
          </p:cNvPr>
          <p:cNvSpPr txBox="1"/>
          <p:nvPr/>
        </p:nvSpPr>
        <p:spPr>
          <a:xfrm>
            <a:off x="1901379" y="3500130"/>
            <a:ext cx="813690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Info Session </a:t>
            </a: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| 17</a:t>
            </a:r>
            <a:r>
              <a:rPr kumimoji="0" lang="en-GB" sz="3600" b="1" i="0" u="none" strike="noStrike" cap="none" spc="0" normalizeH="0" baseline="3000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</a:t>
            </a: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of November 2022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Immagine 4" descr="Logos of the Horizon Results Booster consortium organisations: META Group, Trust IT Setvices, BDO, Icons, Ecorys.">
            <a:extLst>
              <a:ext uri="{FF2B5EF4-FFF2-40B4-BE49-F238E27FC236}">
                <a16:creationId xmlns:a16="http://schemas.microsoft.com/office/drawing/2014/main" id="{707B0DDA-81CB-6133-53F4-DA68868AB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283" y="6532984"/>
            <a:ext cx="9425810" cy="17890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46365-EE1C-4507-BE30-3C3526C52A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6F7C3BEC-8022-45DA-BD14-30BB49EEA047}"/>
              </a:ext>
            </a:extLst>
          </p:cNvPr>
          <p:cNvSpPr txBox="1">
            <a:spLocks noChangeArrowheads="1"/>
          </p:cNvSpPr>
          <p:nvPr/>
        </p:nvSpPr>
        <p:spPr>
          <a:xfrm>
            <a:off x="986860" y="2356836"/>
            <a:ext cx="15251493" cy="2952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296332" indent="-296332" defTabSz="830890" eaLnBrk="1" hangingPunct="1">
              <a:spcBef>
                <a:spcPts val="799"/>
              </a:spcBef>
              <a:buSzPct val="75000"/>
              <a:buFontTx/>
              <a:buBlip>
                <a:blip r:embed="rId2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33" indent="-296332" defTabSz="830890" eaLnBrk="1" hangingPunct="1">
              <a:spcBef>
                <a:spcPts val="799"/>
              </a:spcBef>
              <a:buSzPct val="70000"/>
              <a:buFontTx/>
              <a:buBlip>
                <a:blip r:embed="rId2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31" indent="-296332" defTabSz="830890" eaLnBrk="1" hangingPunct="1">
              <a:spcBef>
                <a:spcPts val="799"/>
              </a:spcBef>
              <a:buSzPct val="65000"/>
              <a:buFontTx/>
              <a:buBlip>
                <a:blip r:embed="rId2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831" indent="-296332" defTabSz="830890" eaLnBrk="1" hangingPunct="1">
              <a:spcBef>
                <a:spcPts val="799"/>
              </a:spcBef>
              <a:buSzPct val="60000"/>
              <a:buFontTx/>
              <a:buBlip>
                <a:blip r:embed="rId2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331" indent="-296332" defTabSz="830890" eaLnBrk="1" hangingPunct="1">
              <a:spcBef>
                <a:spcPts val="799"/>
              </a:spcBef>
              <a:buSzPct val="55000"/>
              <a:buFontTx/>
              <a:buBlip>
                <a:blip r:embed="rId2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2752003" indent="-313518" defTabSz="830890" eaLnBrk="1" hangingPunct="1">
              <a:spcBef>
                <a:spcPts val="256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3239699" indent="-313518" defTabSz="830890" eaLnBrk="1" hangingPunct="1">
              <a:spcBef>
                <a:spcPts val="256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3727396" indent="-313518" defTabSz="830890" eaLnBrk="1" hangingPunct="1">
              <a:spcBef>
                <a:spcPts val="256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4215092" indent="-313518" defTabSz="830890" eaLnBrk="1" hangingPunct="1">
              <a:spcBef>
                <a:spcPts val="256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R="0" lvl="0" algn="l" defTabSz="830890" eaLnBrk="1" fontAlgn="auto" latinLnBrk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EE7F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Beneficiaries have to </a:t>
            </a:r>
            <a:r>
              <a:rPr kumimoji="0" lang="en-GB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register first on the HRB platform </a:t>
            </a:r>
            <a:r>
              <a:rPr kumimoji="0" lang="en-GB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to submit an application.</a:t>
            </a:r>
          </a:p>
          <a:p>
            <a:pPr marR="0" lvl="0" algn="l" defTabSz="830890" eaLnBrk="1" fontAlgn="auto" latinLnBrk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EE7F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To apply they need to provide:</a:t>
            </a:r>
          </a:p>
          <a:p>
            <a:pPr marL="361239" marR="0" lvl="1" indent="0" algn="l" defTabSz="830890" eaLnBrk="1" fontAlgn="auto" latinLnBrk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Tx/>
              <a:buSzPct val="70000"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	- </a:t>
            </a:r>
            <a:r>
              <a:rPr lang="en-GB" altLang="en-US" sz="2400" dirty="0">
                <a:solidFill>
                  <a:srgbClr val="000154"/>
                </a:solidFill>
                <a:ea typeface="Verdana" panose="020B0604030504040204" pitchFamily="34" charset="0"/>
                <a:cs typeface="Calibri"/>
              </a:rPr>
              <a:t>P</a:t>
            </a:r>
            <a:r>
              <a:rPr kumimoji="0" lang="en-GB" alt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roject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 ID (GA number)</a:t>
            </a:r>
          </a:p>
          <a:p>
            <a:pPr marL="361239" marR="0" lvl="1" indent="0" algn="l" defTabSz="830890" eaLnBrk="1" fontAlgn="auto" latinLnBrk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Tx/>
              <a:buSzPct val="70000"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	- Name and e-mail of the applicant</a:t>
            </a:r>
          </a:p>
          <a:p>
            <a:pPr marL="361239" marR="0" lvl="1" indent="0" algn="l" defTabSz="830890" eaLnBrk="1" fontAlgn="auto" latinLnBrk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Tx/>
              <a:buSzPct val="70000"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	- </a:t>
            </a:r>
            <a:r>
              <a:rPr lang="en-GB" altLang="en-US" sz="2400" dirty="0">
                <a:solidFill>
                  <a:srgbClr val="000154"/>
                </a:solidFill>
                <a:ea typeface="Verdana" panose="020B0604030504040204" pitchFamily="34" charset="0"/>
                <a:cs typeface="Calibri"/>
              </a:rPr>
              <a:t>N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ame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 and e-mail of the project coordinator</a:t>
            </a:r>
          </a:p>
          <a:p>
            <a:pPr marL="361239" marR="0" lvl="1" indent="0" algn="l" defTabSz="830890" eaLnBrk="1" fontAlgn="auto" latinLnBrk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Tx/>
              <a:buSzPct val="70000"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	- Name and e-mail of the PO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87550-30F5-4F66-AB79-9B0B16FB57DD}"/>
              </a:ext>
            </a:extLst>
          </p:cNvPr>
          <p:cNvSpPr txBox="1"/>
          <p:nvPr/>
        </p:nvSpPr>
        <p:spPr>
          <a:xfrm>
            <a:off x="992224" y="5452765"/>
            <a:ext cx="15251492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marR="0" lvl="0" indent="-457200" algn="l" defTabSz="830890" eaLnBrk="1" fontAlgn="auto" latinLnBrk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EE7F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600" dirty="0">
                <a:solidFill>
                  <a:srgbClr val="000154"/>
                </a:solidFill>
                <a:ea typeface="Verdana" panose="020B0604030504040204" pitchFamily="34" charset="0"/>
                <a:cs typeface="Calibri"/>
              </a:rPr>
              <a:t>T</a:t>
            </a:r>
            <a:r>
              <a:rPr kumimoji="0" lang="en-GB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hey can </a:t>
            </a:r>
            <a:r>
              <a:rPr kumimoji="0" lang="en-GB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save draft applications </a:t>
            </a:r>
            <a:r>
              <a:rPr kumimoji="0" lang="en-GB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and continue whenever they want before submitting</a:t>
            </a:r>
          </a:p>
          <a:p>
            <a:pPr marL="457200" marR="0" lvl="0" indent="-457200" algn="l" defTabSz="830890" eaLnBrk="1" fontAlgn="auto" latinLnBrk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EE7F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During the application, specific questions are asked, and documents have to be uploaded based on the service requested</a:t>
            </a:r>
          </a:p>
          <a:p>
            <a:pPr marL="457200" marR="0" lvl="0" indent="-457200" algn="l" defTabSz="830890" eaLnBrk="1" fontAlgn="auto" latinLnBrk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EE7F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Alerts</a:t>
            </a:r>
            <a:r>
              <a:rPr kumimoji="0" lang="en-GB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 keep applicants informed about their </a:t>
            </a:r>
            <a:r>
              <a:rPr kumimoji="0" lang="en-GB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“readiness” </a:t>
            </a:r>
            <a:r>
              <a:rPr kumimoji="0" lang="en-GB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for the requested service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17CCD-871E-1E60-1FB3-64D296B24C1E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584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b="1" i="0" u="none" strike="noStrike" kern="0" cap="none" spc="0" normalizeH="0" baseline="0" noProof="0" dirty="0">
                <a:ln>
                  <a:noFill/>
                </a:ln>
                <a:solidFill>
                  <a:srgbClr val="FF5E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How Can Projects </a:t>
            </a:r>
            <a:r>
              <a:rPr lang="it-IT" altLang="en-US" b="1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it-IT" altLang="en-US" b="1" i="0" u="none" strike="noStrike" kern="0" cap="none" spc="0" normalizeH="0" baseline="0" noProof="0" dirty="0">
                <a:ln>
                  <a:noFill/>
                </a:ln>
                <a:solidFill>
                  <a:srgbClr val="FF5E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pply? (2/2) </a:t>
            </a:r>
          </a:p>
        </p:txBody>
      </p:sp>
    </p:spTree>
    <p:extLst>
      <p:ext uri="{BB962C8B-B14F-4D97-AF65-F5344CB8AC3E}">
        <p14:creationId xmlns:p14="http://schemas.microsoft.com/office/powerpoint/2010/main" val="8406258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CD134-BBA9-4856-A459-EA418BBA87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11</a:t>
            </a:fld>
            <a:endParaRPr lang="it-IT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5CF95D-C7FA-7C81-7565-76B6962BE0DA}"/>
              </a:ext>
            </a:extLst>
          </p:cNvPr>
          <p:cNvGrpSpPr/>
          <p:nvPr/>
        </p:nvGrpSpPr>
        <p:grpSpPr>
          <a:xfrm>
            <a:off x="1182273" y="2027923"/>
            <a:ext cx="12979957" cy="976669"/>
            <a:chOff x="1182273" y="1767487"/>
            <a:chExt cx="12979957" cy="976669"/>
          </a:xfrm>
        </p:grpSpPr>
        <p:sp>
          <p:nvSpPr>
            <p:cNvPr id="7" name="Segnaposto testo 2">
              <a:extLst>
                <a:ext uri="{FF2B5EF4-FFF2-40B4-BE49-F238E27FC236}">
                  <a16:creationId xmlns:a16="http://schemas.microsoft.com/office/drawing/2014/main" id="{0A7C1456-F721-42D8-8A98-A6EC1DEA566B}"/>
                </a:ext>
              </a:extLst>
            </p:cNvPr>
            <p:cNvSpPr txBox="1">
              <a:spLocks/>
            </p:cNvSpPr>
            <p:nvPr/>
          </p:nvSpPr>
          <p:spPr>
            <a:xfrm>
              <a:off x="2267966" y="1827218"/>
              <a:ext cx="11894264" cy="9169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Autofit/>
            </a:bodyPr>
            <a:lstStyle>
              <a:lvl1pPr marL="296332" indent="-296332" defTabSz="830890" eaLnBrk="1" hangingPunct="1">
                <a:spcBef>
                  <a:spcPts val="799"/>
                </a:spcBef>
                <a:buSzPct val="75000"/>
                <a:buFontTx/>
                <a:buBlip>
                  <a:blip r:embed="rId2"/>
                </a:buBlip>
                <a:defRPr sz="2399">
                  <a:solidFill>
                    <a:srgbClr val="384F5A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  <a:lvl2pPr marL="740833" indent="-296332" defTabSz="830890" eaLnBrk="1" hangingPunct="1">
                <a:spcBef>
                  <a:spcPts val="799"/>
                </a:spcBef>
                <a:buSzPct val="70000"/>
                <a:buFontTx/>
                <a:buBlip>
                  <a:blip r:embed="rId2"/>
                </a:buBlip>
                <a:defRPr sz="2399">
                  <a:solidFill>
                    <a:srgbClr val="384F5A"/>
                  </a:solidFill>
                  <a:latin typeface="+mn-lt"/>
                  <a:ea typeface="+mn-ea"/>
                  <a:cs typeface="+mn-cs"/>
                  <a:sym typeface="Calibri"/>
                </a:defRPr>
              </a:lvl2pPr>
              <a:lvl3pPr marL="1185331" indent="-296332" defTabSz="830890" eaLnBrk="1" hangingPunct="1">
                <a:spcBef>
                  <a:spcPts val="799"/>
                </a:spcBef>
                <a:buSzPct val="65000"/>
                <a:buFontTx/>
                <a:buBlip>
                  <a:blip r:embed="rId2"/>
                </a:buBlip>
                <a:defRPr sz="2399">
                  <a:solidFill>
                    <a:srgbClr val="384F5A"/>
                  </a:solidFill>
                  <a:latin typeface="+mn-lt"/>
                  <a:ea typeface="+mn-ea"/>
                  <a:cs typeface="+mn-cs"/>
                  <a:sym typeface="Calibri"/>
                </a:defRPr>
              </a:lvl3pPr>
              <a:lvl4pPr marL="1629831" indent="-296332" defTabSz="830890" eaLnBrk="1" hangingPunct="1">
                <a:spcBef>
                  <a:spcPts val="799"/>
                </a:spcBef>
                <a:buSzPct val="60000"/>
                <a:buFontTx/>
                <a:buBlip>
                  <a:blip r:embed="rId2"/>
                </a:buBlip>
                <a:defRPr sz="2399">
                  <a:solidFill>
                    <a:srgbClr val="384F5A"/>
                  </a:solidFill>
                  <a:latin typeface="+mn-lt"/>
                  <a:ea typeface="+mn-ea"/>
                  <a:cs typeface="+mn-cs"/>
                  <a:sym typeface="Calibri"/>
                </a:defRPr>
              </a:lvl4pPr>
              <a:lvl5pPr marL="2074331" indent="-296332" defTabSz="830890" eaLnBrk="1" hangingPunct="1">
                <a:spcBef>
                  <a:spcPts val="799"/>
                </a:spcBef>
                <a:buSzPct val="55000"/>
                <a:buFontTx/>
                <a:buBlip>
                  <a:blip r:embed="rId2"/>
                </a:buBlip>
                <a:defRPr sz="2399">
                  <a:solidFill>
                    <a:srgbClr val="384F5A"/>
                  </a:solidFill>
                  <a:latin typeface="+mn-lt"/>
                  <a:ea typeface="+mn-ea"/>
                  <a:cs typeface="+mn-cs"/>
                  <a:sym typeface="Calibri"/>
                </a:defRPr>
              </a:lvl5pPr>
              <a:lvl6pPr marL="2752003" indent="-313518" defTabSz="830890" eaLnBrk="1" hangingPunct="1">
                <a:spcBef>
                  <a:spcPts val="256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3239699" indent="-313518" defTabSz="830890" eaLnBrk="1" hangingPunct="1">
                <a:spcBef>
                  <a:spcPts val="256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3727396" indent="-313518" defTabSz="830890" eaLnBrk="1" hangingPunct="1">
                <a:spcBef>
                  <a:spcPts val="256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4215092" indent="-313518" defTabSz="830890" eaLnBrk="1" hangingPunct="1">
                <a:spcBef>
                  <a:spcPts val="256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l" defTabSz="830890" eaLnBrk="1" fontAlgn="auto" latinLnBrk="0" hangingPunct="1">
                <a:lnSpc>
                  <a:spcPct val="100000"/>
                </a:lnSpc>
                <a:spcBef>
                  <a:spcPts val="799"/>
                </a:spcBef>
                <a:spcAft>
                  <a:spcPts val="0"/>
                </a:spcAft>
                <a:buClrTx/>
                <a:buSzPct val="75000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Eligibility of applications 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(minimum requirements, application to the same service, projects too far in the past, etc.) is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verified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 by the HRB Team (EC)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CFA1496-52E9-48D5-9C3C-DB11318E2B98}"/>
                </a:ext>
              </a:extLst>
            </p:cNvPr>
            <p:cNvSpPr/>
            <p:nvPr/>
          </p:nvSpPr>
          <p:spPr>
            <a:xfrm>
              <a:off x="1182273" y="1767487"/>
              <a:ext cx="648072" cy="663615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rgbClr val="FF5E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FF5E00"/>
                  </a:solidFill>
                  <a:effectLst/>
                  <a:uFillTx/>
                  <a:ea typeface="Helvetica Light"/>
                  <a:cs typeface="Helvetica Light"/>
                  <a:sym typeface="Helvetica Light"/>
                </a:rPr>
                <a:t>1</a:t>
              </a:r>
              <a:endPara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56F35-6A78-B01C-4B7D-5891984F36D2}"/>
              </a:ext>
            </a:extLst>
          </p:cNvPr>
          <p:cNvGrpSpPr/>
          <p:nvPr/>
        </p:nvGrpSpPr>
        <p:grpSpPr>
          <a:xfrm>
            <a:off x="1182273" y="3061057"/>
            <a:ext cx="13176490" cy="663615"/>
            <a:chOff x="1182273" y="2823805"/>
            <a:chExt cx="13176490" cy="6636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67E458-5197-4F68-B979-6B61F648C469}"/>
                </a:ext>
              </a:extLst>
            </p:cNvPr>
            <p:cNvSpPr txBox="1"/>
            <p:nvPr/>
          </p:nvSpPr>
          <p:spPr>
            <a:xfrm>
              <a:off x="2261419" y="3001723"/>
              <a:ext cx="12097344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R="0" lvl="0" algn="l" defTabSz="830890" eaLnBrk="1" fontAlgn="auto" latinLnBrk="0" hangingPunct="1">
                <a:lnSpc>
                  <a:spcPct val="100000"/>
                </a:lnSpc>
                <a:spcBef>
                  <a:spcPts val="799"/>
                </a:spcBef>
                <a:spcAft>
                  <a:spcPts val="0"/>
                </a:spcAft>
                <a:buClrTx/>
                <a:buSzPct val="75000"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Experts are proposed 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by the Contractor and accepted/rejected by HRB Team (EC)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3ED1D8-1D2E-4E32-8673-F45A48406F6A}"/>
                </a:ext>
              </a:extLst>
            </p:cNvPr>
            <p:cNvSpPr/>
            <p:nvPr/>
          </p:nvSpPr>
          <p:spPr>
            <a:xfrm>
              <a:off x="1182273" y="2823805"/>
              <a:ext cx="648072" cy="663615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rgbClr val="FF5E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FF5E00"/>
                  </a:solidFill>
                  <a:effectLst/>
                  <a:uFillTx/>
                  <a:ea typeface="Helvetica Light"/>
                  <a:cs typeface="Helvetica Light"/>
                  <a:sym typeface="Helvetica Light"/>
                </a:rPr>
                <a:t>2</a:t>
              </a:r>
              <a:endPara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A0A689-3623-2FEA-CB67-C9E97E73CB48}"/>
              </a:ext>
            </a:extLst>
          </p:cNvPr>
          <p:cNvGrpSpPr/>
          <p:nvPr/>
        </p:nvGrpSpPr>
        <p:grpSpPr>
          <a:xfrm>
            <a:off x="1182273" y="3997161"/>
            <a:ext cx="10897028" cy="663615"/>
            <a:chOff x="1182273" y="3795805"/>
            <a:chExt cx="10897028" cy="6636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C8D3E3-CAD9-4A16-A28A-E50E742A82D2}"/>
                </a:ext>
              </a:extLst>
            </p:cNvPr>
            <p:cNvSpPr txBox="1"/>
            <p:nvPr/>
          </p:nvSpPr>
          <p:spPr>
            <a:xfrm>
              <a:off x="2267966" y="3947004"/>
              <a:ext cx="9811335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R="0" lvl="0" algn="l" defTabSz="830890" eaLnBrk="1" fontAlgn="auto" latinLnBrk="0" hangingPunct="1">
                <a:lnSpc>
                  <a:spcPct val="100000"/>
                </a:lnSpc>
                <a:spcBef>
                  <a:spcPts val="799"/>
                </a:spcBef>
                <a:spcAft>
                  <a:spcPts val="0"/>
                </a:spcAft>
                <a:buClrTx/>
                <a:buSzPct val="75000"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The expert organises a “preliminary call” to define the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Service Delivery Plan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6F57BA-7C07-4E16-BE3C-C7741EAF3C26}"/>
                </a:ext>
              </a:extLst>
            </p:cNvPr>
            <p:cNvSpPr/>
            <p:nvPr/>
          </p:nvSpPr>
          <p:spPr>
            <a:xfrm>
              <a:off x="1182273" y="3795805"/>
              <a:ext cx="648072" cy="663615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rgbClr val="FF5E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FF5E00"/>
                  </a:solidFill>
                  <a:effectLst/>
                  <a:uFillTx/>
                  <a:ea typeface="Helvetica Light"/>
                  <a:cs typeface="Helvetica Light"/>
                  <a:sym typeface="Helvetica Light"/>
                </a:rPr>
                <a:t>3</a:t>
              </a:r>
              <a:endPara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7296E6-1F07-2E8F-7D4C-39A09D84FE7A}"/>
              </a:ext>
            </a:extLst>
          </p:cNvPr>
          <p:cNvGrpSpPr/>
          <p:nvPr/>
        </p:nvGrpSpPr>
        <p:grpSpPr>
          <a:xfrm>
            <a:off x="1182273" y="4933265"/>
            <a:ext cx="13320506" cy="663615"/>
            <a:chOff x="1182273" y="4751937"/>
            <a:chExt cx="13320506" cy="6636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48B1C6-5069-455B-B9ED-B9ED2E5FFC5C}"/>
                </a:ext>
              </a:extLst>
            </p:cNvPr>
            <p:cNvSpPr txBox="1"/>
            <p:nvPr/>
          </p:nvSpPr>
          <p:spPr>
            <a:xfrm>
              <a:off x="2261419" y="4876800"/>
              <a:ext cx="12241360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R="0" lvl="0" algn="l" defTabSz="830890" eaLnBrk="1" fontAlgn="auto" latinLnBrk="0" hangingPunct="1">
                <a:lnSpc>
                  <a:spcPct val="100000"/>
                </a:lnSpc>
                <a:spcBef>
                  <a:spcPts val="799"/>
                </a:spcBef>
                <a:spcAft>
                  <a:spcPts val="0"/>
                </a:spcAft>
                <a:buClrTx/>
                <a:buSzPct val="75000"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If the experts realise the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projects are not “ready” 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for the service, </a:t>
              </a:r>
              <a:r>
                <a:rPr lang="en-GB" sz="2400" kern="0" dirty="0">
                  <a:solidFill>
                    <a:srgbClr val="000154"/>
                  </a:solidFill>
                  <a:ea typeface="Verdana" panose="020B0604030504040204" pitchFamily="34" charset="0"/>
                  <a:cs typeface="Calibri"/>
                  <a:sym typeface="Calibri"/>
                </a:rPr>
                <a:t>they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 propose another service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5A0730-D98A-4092-ABCA-8256510DFE96}"/>
                </a:ext>
              </a:extLst>
            </p:cNvPr>
            <p:cNvSpPr/>
            <p:nvPr/>
          </p:nvSpPr>
          <p:spPr>
            <a:xfrm>
              <a:off x="1182273" y="4751937"/>
              <a:ext cx="648072" cy="663615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rgbClr val="FF5E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FF5E00"/>
                  </a:solidFill>
                  <a:effectLst/>
                  <a:uFillTx/>
                  <a:ea typeface="Helvetica Light"/>
                  <a:cs typeface="Helvetica Light"/>
                  <a:sym typeface="Helvetica Light"/>
                </a:rPr>
                <a:t>4</a:t>
              </a:r>
              <a:endPara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157242-C85A-7FCC-DC57-4DF07D9D3181}"/>
              </a:ext>
            </a:extLst>
          </p:cNvPr>
          <p:cNvGrpSpPr/>
          <p:nvPr/>
        </p:nvGrpSpPr>
        <p:grpSpPr>
          <a:xfrm>
            <a:off x="1182273" y="5869369"/>
            <a:ext cx="12949062" cy="663615"/>
            <a:chOff x="1182273" y="5775805"/>
            <a:chExt cx="12949062" cy="6636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D8AA31-39EB-4E99-99AD-BB8EDA9DD335}"/>
                </a:ext>
              </a:extLst>
            </p:cNvPr>
            <p:cNvSpPr txBox="1"/>
            <p:nvPr/>
          </p:nvSpPr>
          <p:spPr>
            <a:xfrm>
              <a:off x="2272956" y="5864428"/>
              <a:ext cx="11858379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R="0" lvl="0" algn="l" defTabSz="830890" eaLnBrk="1" fontAlgn="auto" latinLnBrk="0" hangingPunct="1">
                <a:lnSpc>
                  <a:spcPct val="100000"/>
                </a:lnSpc>
                <a:spcBef>
                  <a:spcPts val="799"/>
                </a:spcBef>
                <a:spcAft>
                  <a:spcPts val="0"/>
                </a:spcAft>
                <a:buClrTx/>
                <a:buSzPct val="75000"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Feedback questionnaires 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are proposed at the end of the service to verify effectiveness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1062A0-D0D1-40E0-8FA0-4FF40BABB234}"/>
                </a:ext>
              </a:extLst>
            </p:cNvPr>
            <p:cNvSpPr/>
            <p:nvPr/>
          </p:nvSpPr>
          <p:spPr>
            <a:xfrm>
              <a:off x="1182273" y="5775805"/>
              <a:ext cx="648072" cy="663615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rgbClr val="FF5E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FF5E00"/>
                  </a:solidFill>
                  <a:effectLst/>
                  <a:uFillTx/>
                  <a:ea typeface="Helvetica Light"/>
                  <a:cs typeface="Helvetica Light"/>
                  <a:sym typeface="Helvetica Light"/>
                </a:rPr>
                <a:t>5</a:t>
              </a:r>
              <a:endPara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339D95-949A-A0C4-DC9D-4BA5805D2607}"/>
              </a:ext>
            </a:extLst>
          </p:cNvPr>
          <p:cNvGrpSpPr/>
          <p:nvPr/>
        </p:nvGrpSpPr>
        <p:grpSpPr>
          <a:xfrm>
            <a:off x="1182273" y="6783805"/>
            <a:ext cx="10915260" cy="663615"/>
            <a:chOff x="1182273" y="6783805"/>
            <a:chExt cx="10915260" cy="6636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FB2180-FF9F-4506-A981-B464C52DA5F9}"/>
                </a:ext>
              </a:extLst>
            </p:cNvPr>
            <p:cNvSpPr txBox="1"/>
            <p:nvPr/>
          </p:nvSpPr>
          <p:spPr>
            <a:xfrm>
              <a:off x="2286198" y="6917475"/>
              <a:ext cx="9811335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R="0" lvl="0" algn="l" defTabSz="830890" eaLnBrk="1" fontAlgn="auto" latinLnBrk="0" hangingPunct="1">
                <a:lnSpc>
                  <a:spcPct val="100000"/>
                </a:lnSpc>
                <a:spcBef>
                  <a:spcPts val="799"/>
                </a:spcBef>
                <a:spcAft>
                  <a:spcPts val="0"/>
                </a:spcAft>
                <a:buClrTx/>
                <a:buSzPct val="75000"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Outputs, deliverables and final reports of the services are saved in the platform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E67D7-BE4B-4B60-BAF2-4D7467D641F1}"/>
                </a:ext>
              </a:extLst>
            </p:cNvPr>
            <p:cNvSpPr/>
            <p:nvPr/>
          </p:nvSpPr>
          <p:spPr>
            <a:xfrm>
              <a:off x="1182273" y="6783805"/>
              <a:ext cx="648072" cy="663615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rgbClr val="FF5E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FF5E00"/>
                  </a:solidFill>
                  <a:effectLst/>
                  <a:uFillTx/>
                  <a:ea typeface="Helvetica Light"/>
                  <a:cs typeface="Helvetica Light"/>
                  <a:sym typeface="Helvetica Light"/>
                </a:rPr>
                <a:t>6</a:t>
              </a:r>
              <a:endPara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98E1BD-2A63-F5DC-AE56-4DCDD8A2AEB6}"/>
              </a:ext>
            </a:extLst>
          </p:cNvPr>
          <p:cNvGrpSpPr/>
          <p:nvPr/>
        </p:nvGrpSpPr>
        <p:grpSpPr>
          <a:xfrm>
            <a:off x="1181299" y="7719805"/>
            <a:ext cx="13321480" cy="663615"/>
            <a:chOff x="1181299" y="7719805"/>
            <a:chExt cx="13321480" cy="6636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6F1C0D-9056-4EDF-AD52-7A217E2F2371}"/>
                </a:ext>
              </a:extLst>
            </p:cNvPr>
            <p:cNvSpPr txBox="1"/>
            <p:nvPr/>
          </p:nvSpPr>
          <p:spPr>
            <a:xfrm>
              <a:off x="2261419" y="7819543"/>
              <a:ext cx="12241360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R="0" lvl="0" algn="l" defTabSz="830890" eaLnBrk="1" fontAlgn="auto" latinLnBrk="0" hangingPunct="1">
                <a:lnSpc>
                  <a:spcPct val="100000"/>
                </a:lnSpc>
                <a:spcBef>
                  <a:spcPts val="799"/>
                </a:spcBef>
                <a:spcAft>
                  <a:spcPts val="0"/>
                </a:spcAft>
                <a:buClrTx/>
                <a:buSzPct val="75000"/>
                <a:tabLst/>
                <a:defRPr/>
              </a:pPr>
              <a:r>
                <a:rPr lang="en-US" sz="2400" dirty="0">
                  <a:solidFill>
                    <a:srgbClr val="000154"/>
                  </a:solidFill>
                  <a:ea typeface="Verdana" panose="020B0604030504040204" pitchFamily="34" charset="0"/>
                  <a:cs typeface="Calibri"/>
                </a:rPr>
                <a:t>Automatic e-mail alert (to the EC too) when the final report is uploaded onto the platform.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B62DE5E-A8E1-49A4-AE44-F9E364147169}"/>
                </a:ext>
              </a:extLst>
            </p:cNvPr>
            <p:cNvSpPr/>
            <p:nvPr/>
          </p:nvSpPr>
          <p:spPr>
            <a:xfrm>
              <a:off x="1181299" y="7719805"/>
              <a:ext cx="648072" cy="663615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rgbClr val="FF5E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FF5E00"/>
                  </a:solidFill>
                  <a:effectLst/>
                  <a:uFillTx/>
                  <a:ea typeface="Helvetica Light"/>
                  <a:cs typeface="Helvetica Light"/>
                  <a:sym typeface="Helvetica Light"/>
                </a:rPr>
                <a:t>7</a:t>
              </a:r>
              <a:endPara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4300B24C-CF37-0BFD-0049-E38E58F6057A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584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Happens </a:t>
            </a:r>
            <a:r>
              <a:rPr lang="en-GB" altLang="en-US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altLang="en-US" b="1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fter the Submission?</a:t>
            </a:r>
          </a:p>
        </p:txBody>
      </p:sp>
    </p:spTree>
    <p:extLst>
      <p:ext uri="{BB962C8B-B14F-4D97-AF65-F5344CB8AC3E}">
        <p14:creationId xmlns:p14="http://schemas.microsoft.com/office/powerpoint/2010/main" val="3627276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6865C-DECB-45B4-BF73-D0DFC2EDD1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3" name="Picture 2" descr="Two women working">
            <a:extLst>
              <a:ext uri="{FF2B5EF4-FFF2-40B4-BE49-F238E27FC236}">
                <a16:creationId xmlns:a16="http://schemas.microsoft.com/office/drawing/2014/main" id="{A980E1EB-358B-63D0-818F-EB0E628C7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18"/>
          <a:stretch/>
        </p:blipFill>
        <p:spPr>
          <a:xfrm>
            <a:off x="9606235" y="-691539"/>
            <a:ext cx="8209624" cy="10353387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79377D0-E5F4-4B94-9FE7-ED5023CC49B8}"/>
              </a:ext>
            </a:extLst>
          </p:cNvPr>
          <p:cNvSpPr/>
          <p:nvPr/>
        </p:nvSpPr>
        <p:spPr>
          <a:xfrm>
            <a:off x="9242243" y="-22767"/>
            <a:ext cx="792088" cy="9652095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609F78-D916-B6D7-0C3D-F8BC43A55C41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584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GB" altLang="en-US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altLang="en-US" b="1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appens </a:t>
            </a:r>
            <a:r>
              <a:rPr lang="en-GB" altLang="en-US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altLang="en-US" b="1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uring the Delivery?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A390BA0E-9CD4-4A6E-8DCA-65B4F7CCBF63}"/>
              </a:ext>
            </a:extLst>
          </p:cNvPr>
          <p:cNvSpPr txBox="1">
            <a:spLocks/>
          </p:cNvSpPr>
          <p:nvPr/>
        </p:nvSpPr>
        <p:spPr>
          <a:xfrm>
            <a:off x="1261319" y="2140496"/>
            <a:ext cx="8643342" cy="834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296332" indent="-296332" defTabSz="830890" eaLnBrk="1" hangingPunct="1">
              <a:spcBef>
                <a:spcPts val="799"/>
              </a:spcBef>
              <a:buSzPct val="75000"/>
              <a:buFontTx/>
              <a:buBlip>
                <a:blip r:embed="rId3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33" indent="-296332" defTabSz="830890" eaLnBrk="1" hangingPunct="1">
              <a:spcBef>
                <a:spcPts val="799"/>
              </a:spcBef>
              <a:buSzPct val="70000"/>
              <a:buFontTx/>
              <a:buBlip>
                <a:blip r:embed="rId3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31" indent="-296332" defTabSz="830890" eaLnBrk="1" hangingPunct="1">
              <a:spcBef>
                <a:spcPts val="799"/>
              </a:spcBef>
              <a:buSzPct val="65000"/>
              <a:buFontTx/>
              <a:buBlip>
                <a:blip r:embed="rId3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831" indent="-296332" defTabSz="830890" eaLnBrk="1" hangingPunct="1">
              <a:spcBef>
                <a:spcPts val="799"/>
              </a:spcBef>
              <a:buSzPct val="60000"/>
              <a:buFontTx/>
              <a:buBlip>
                <a:blip r:embed="rId3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331" indent="-296332" defTabSz="830890" eaLnBrk="1" hangingPunct="1">
              <a:spcBef>
                <a:spcPts val="799"/>
              </a:spcBef>
              <a:buSzPct val="55000"/>
              <a:buFontTx/>
              <a:buBlip>
                <a:blip r:embed="rId3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2752003" indent="-313518" defTabSz="830890" eaLnBrk="1" hangingPunct="1">
              <a:spcBef>
                <a:spcPts val="256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3239699" indent="-313518" defTabSz="830890" eaLnBrk="1" hangingPunct="1">
              <a:spcBef>
                <a:spcPts val="256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3727396" indent="-313518" defTabSz="830890" eaLnBrk="1" hangingPunct="1">
              <a:spcBef>
                <a:spcPts val="256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4215092" indent="-313518" defTabSz="830890" eaLnBrk="1" hangingPunct="1">
              <a:spcBef>
                <a:spcPts val="256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83089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Average amount of efforts from beneficiaries</a:t>
            </a:r>
            <a:r>
              <a:rPr lang="en-US" sz="2800" dirty="0">
                <a:solidFill>
                  <a:srgbClr val="000154"/>
                </a:solidFill>
                <a:ea typeface="Verdana" panose="020B0604030504040204" pitchFamily="34" charset="0"/>
                <a:cs typeface="Calibri"/>
              </a:rPr>
              <a:t>: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384F5A"/>
              </a:solidFill>
              <a:effectLst/>
              <a:uLnTx/>
              <a:uFillTx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8795C-3B2B-4C2C-BE92-1AE2BA4FF5EC}"/>
              </a:ext>
            </a:extLst>
          </p:cNvPr>
          <p:cNvSpPr txBox="1"/>
          <p:nvPr/>
        </p:nvSpPr>
        <p:spPr>
          <a:xfrm>
            <a:off x="1293763" y="2737405"/>
            <a:ext cx="867251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marR="0" lvl="0" indent="-457200" algn="l" defTabSz="83089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5E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Service 1 Module A:</a:t>
            </a:r>
          </a:p>
          <a:p>
            <a:pPr marR="0" lvl="0" algn="l" defTabSz="83089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Pct val="75000"/>
              <a:tabLst/>
              <a:defRPr/>
            </a:pPr>
            <a:r>
              <a:rPr lang="en-US" sz="2400" dirty="0">
                <a:solidFill>
                  <a:srgbClr val="000154"/>
                </a:solidFill>
                <a:ea typeface="Verdana" panose="020B0604030504040204" pitchFamily="34" charset="0"/>
                <a:cs typeface="Calibri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round 1 EWD (around 8 hours spread on multiple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E2F49-702D-4B6D-A922-982A18FE29DE}"/>
              </a:ext>
            </a:extLst>
          </p:cNvPr>
          <p:cNvSpPr txBox="1"/>
          <p:nvPr/>
        </p:nvSpPr>
        <p:spPr>
          <a:xfrm>
            <a:off x="1232149" y="3884540"/>
            <a:ext cx="8672512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marR="0" lvl="0" indent="-571500" algn="l" defTabSz="83089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5E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Service 1 Module B:</a:t>
            </a:r>
          </a:p>
          <a:p>
            <a:pPr marR="0" lvl="0" algn="l" defTabSz="83089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Pct val="75000"/>
              <a:tabLst/>
              <a:defRPr/>
            </a:pPr>
            <a:r>
              <a:rPr lang="en-US" sz="2400" dirty="0">
                <a:solidFill>
                  <a:srgbClr val="000154"/>
                </a:solidFill>
                <a:ea typeface="Verdana" panose="020B0604030504040204" pitchFamily="34" charset="0"/>
                <a:cs typeface="Calibri"/>
              </a:rPr>
              <a:t>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rom 2 to 4 EWDs (depending on the training package selected during the service)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01506E-223B-4267-BD12-55CCFC0BEB8C}"/>
              </a:ext>
            </a:extLst>
          </p:cNvPr>
          <p:cNvSpPr txBox="1"/>
          <p:nvPr/>
        </p:nvSpPr>
        <p:spPr>
          <a:xfrm>
            <a:off x="1229842" y="5460708"/>
            <a:ext cx="8672512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marR="0" lvl="0" indent="-457200" algn="l" defTabSz="83089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5E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Service 1 Module C, BPD, G2M:</a:t>
            </a:r>
          </a:p>
          <a:p>
            <a:pPr marR="0" lvl="0" algn="l" defTabSz="83089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Pct val="75000"/>
              <a:tabLst/>
              <a:defRPr/>
            </a:pPr>
            <a:r>
              <a:rPr lang="en-US" sz="2400" dirty="0">
                <a:solidFill>
                  <a:srgbClr val="000154"/>
                </a:solidFill>
                <a:ea typeface="Verdana" panose="020B0604030504040204" pitchFamily="34" charset="0"/>
                <a:cs typeface="Calibri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 range from 3 to 10 EWDs (depending on the level of maturity of the project) </a:t>
            </a:r>
          </a:p>
        </p:txBody>
      </p: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E6265C9F-0116-556D-A9C3-B2924B234EAC}"/>
              </a:ext>
            </a:extLst>
          </p:cNvPr>
          <p:cNvSpPr txBox="1">
            <a:spLocks/>
          </p:cNvSpPr>
          <p:nvPr/>
        </p:nvSpPr>
        <p:spPr>
          <a:xfrm>
            <a:off x="1224037" y="7213266"/>
            <a:ext cx="8643342" cy="834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296332" indent="-296332" defTabSz="830890" eaLnBrk="1" hangingPunct="1">
              <a:spcBef>
                <a:spcPts val="799"/>
              </a:spcBef>
              <a:buSzPct val="75000"/>
              <a:buFontTx/>
              <a:buBlip>
                <a:blip r:embed="rId3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33" indent="-296332" defTabSz="830890" eaLnBrk="1" hangingPunct="1">
              <a:spcBef>
                <a:spcPts val="799"/>
              </a:spcBef>
              <a:buSzPct val="70000"/>
              <a:buFontTx/>
              <a:buBlip>
                <a:blip r:embed="rId3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31" indent="-296332" defTabSz="830890" eaLnBrk="1" hangingPunct="1">
              <a:spcBef>
                <a:spcPts val="799"/>
              </a:spcBef>
              <a:buSzPct val="65000"/>
              <a:buFontTx/>
              <a:buBlip>
                <a:blip r:embed="rId3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831" indent="-296332" defTabSz="830890" eaLnBrk="1" hangingPunct="1">
              <a:spcBef>
                <a:spcPts val="799"/>
              </a:spcBef>
              <a:buSzPct val="60000"/>
              <a:buFontTx/>
              <a:buBlip>
                <a:blip r:embed="rId3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331" indent="-296332" defTabSz="830890" eaLnBrk="1" hangingPunct="1">
              <a:spcBef>
                <a:spcPts val="799"/>
              </a:spcBef>
              <a:buSzPct val="55000"/>
              <a:buFontTx/>
              <a:buBlip>
                <a:blip r:embed="rId3"/>
              </a:buBlip>
              <a:defRPr sz="2399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2752003" indent="-313518" defTabSz="830890" eaLnBrk="1" hangingPunct="1">
              <a:spcBef>
                <a:spcPts val="256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3239699" indent="-313518" defTabSz="830890" eaLnBrk="1" hangingPunct="1">
              <a:spcBef>
                <a:spcPts val="256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3727396" indent="-313518" defTabSz="830890" eaLnBrk="1" hangingPunct="1">
              <a:spcBef>
                <a:spcPts val="256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4215092" indent="-313518" defTabSz="830890" eaLnBrk="1" hangingPunct="1">
              <a:spcBef>
                <a:spcPts val="256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83089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rPr>
              <a:t>Time commitment by project partners to HRB services could be reported in project timesheets.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384F5A"/>
              </a:solidFill>
              <a:effectLst/>
              <a:uLnTx/>
              <a:uFillTx/>
              <a:ea typeface="Verdana" panose="020B060403050404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9095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09583-1C23-48EA-B8E5-7C87DCB020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9B0600E-B436-4D1F-AB73-B682F5DBB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6"/>
          <a:stretch/>
        </p:blipFill>
        <p:spPr>
          <a:xfrm>
            <a:off x="662674" y="1708448"/>
            <a:ext cx="16014913" cy="691276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0CE3B67-9BD7-4D23-B4CF-D8B4A4940BC6}"/>
              </a:ext>
            </a:extLst>
          </p:cNvPr>
          <p:cNvGrpSpPr/>
          <p:nvPr/>
        </p:nvGrpSpPr>
        <p:grpSpPr>
          <a:xfrm>
            <a:off x="1757044" y="2383821"/>
            <a:ext cx="3960439" cy="2742898"/>
            <a:chOff x="935" y="212119"/>
            <a:chExt cx="3646609" cy="21879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F8D349-CD5F-4540-B585-8E6180055297}"/>
                </a:ext>
              </a:extLst>
            </p:cNvPr>
            <p:cNvSpPr/>
            <p:nvPr/>
          </p:nvSpPr>
          <p:spPr>
            <a:xfrm>
              <a:off x="935" y="212119"/>
              <a:ext cx="3646609" cy="2187965"/>
            </a:xfrm>
            <a:prstGeom prst="rect">
              <a:avLst/>
            </a:prstGeom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45C9F5-FFA3-4D18-AB00-51D413DCFEE3}"/>
                </a:ext>
              </a:extLst>
            </p:cNvPr>
            <p:cNvSpPr txBox="1"/>
            <p:nvPr/>
          </p:nvSpPr>
          <p:spPr>
            <a:xfrm>
              <a:off x="935" y="212119"/>
              <a:ext cx="3646609" cy="2187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spcBef>
                  <a:spcPts val="600"/>
                </a:spcBef>
                <a:buNone/>
              </a:pPr>
              <a:r>
                <a:rPr lang="it-IT" sz="5400" b="1" kern="1200" dirty="0">
                  <a:solidFill>
                    <a:srgbClr val="000154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194</a:t>
              </a:r>
              <a:endParaRPr lang="it-IT" sz="6600" b="1" kern="1200" dirty="0">
                <a:solidFill>
                  <a:srgbClr val="000154"/>
                </a:solidFill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marL="0" lvl="0" indent="0" algn="ctr" defTabSz="1600200">
                <a:spcBef>
                  <a:spcPts val="600"/>
                </a:spcBef>
                <a:buNone/>
              </a:pPr>
              <a:r>
                <a:rPr lang="it-IT" sz="2400" kern="1200" dirty="0">
                  <a:solidFill>
                    <a:srgbClr val="000154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Experts involved</a:t>
              </a:r>
              <a:endParaRPr lang="en-GB" sz="2400" kern="1200" dirty="0">
                <a:solidFill>
                  <a:srgbClr val="000154"/>
                </a:solidFill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B076D8-338F-420F-A8A7-672DB68D56F5}"/>
              </a:ext>
            </a:extLst>
          </p:cNvPr>
          <p:cNvGrpSpPr/>
          <p:nvPr/>
        </p:nvGrpSpPr>
        <p:grpSpPr>
          <a:xfrm>
            <a:off x="6810831" y="2467356"/>
            <a:ext cx="3960439" cy="2742898"/>
            <a:chOff x="935" y="212119"/>
            <a:chExt cx="3646609" cy="21879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78D9E1-B9EC-44AB-8AEA-76EC191070CF}"/>
                </a:ext>
              </a:extLst>
            </p:cNvPr>
            <p:cNvSpPr/>
            <p:nvPr/>
          </p:nvSpPr>
          <p:spPr>
            <a:xfrm>
              <a:off x="935" y="212119"/>
              <a:ext cx="3646609" cy="2187965"/>
            </a:xfrm>
            <a:prstGeom prst="rect">
              <a:avLst/>
            </a:prstGeom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E345A0-2C9E-478E-A1DE-5F86696AE233}"/>
                </a:ext>
              </a:extLst>
            </p:cNvPr>
            <p:cNvSpPr txBox="1"/>
            <p:nvPr/>
          </p:nvSpPr>
          <p:spPr>
            <a:xfrm>
              <a:off x="935" y="212119"/>
              <a:ext cx="3646609" cy="2187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spcBef>
                  <a:spcPts val="600"/>
                </a:spcBef>
                <a:buNone/>
              </a:pPr>
              <a:r>
                <a:rPr lang="it-IT" sz="5400" b="1" kern="1200" dirty="0">
                  <a:solidFill>
                    <a:srgbClr val="000154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875</a:t>
              </a:r>
              <a:endParaRPr lang="it-IT" sz="6600" b="1" kern="1200" dirty="0">
                <a:solidFill>
                  <a:srgbClr val="000154"/>
                </a:solidFill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pPr marL="0" lvl="0" indent="0" algn="ctr" defTabSz="1600200">
                <a:spcBef>
                  <a:spcPts val="600"/>
                </a:spcBef>
                <a:buNone/>
              </a:pPr>
              <a:r>
                <a:rPr lang="it-IT" sz="2400" kern="1200" dirty="0">
                  <a:solidFill>
                    <a:srgbClr val="000154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Projects</a:t>
              </a:r>
              <a:endParaRPr lang="en-GB" sz="2400" kern="1200" dirty="0">
                <a:solidFill>
                  <a:srgbClr val="000154"/>
                </a:solidFill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2F2C88-FEE1-46DE-9315-31BA472AA217}"/>
              </a:ext>
            </a:extLst>
          </p:cNvPr>
          <p:cNvGrpSpPr/>
          <p:nvPr/>
        </p:nvGrpSpPr>
        <p:grpSpPr>
          <a:xfrm>
            <a:off x="11864620" y="2464545"/>
            <a:ext cx="3960439" cy="2742898"/>
            <a:chOff x="935" y="212119"/>
            <a:chExt cx="3646609" cy="21879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4377D1-6F57-421C-B365-67BCEA21F2E0}"/>
                </a:ext>
              </a:extLst>
            </p:cNvPr>
            <p:cNvSpPr/>
            <p:nvPr/>
          </p:nvSpPr>
          <p:spPr>
            <a:xfrm>
              <a:off x="935" y="212119"/>
              <a:ext cx="3646609" cy="2187965"/>
            </a:xfrm>
            <a:prstGeom prst="rect">
              <a:avLst/>
            </a:prstGeom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F1E848-1AE6-4715-B15B-8C819D14AAFC}"/>
                </a:ext>
              </a:extLst>
            </p:cNvPr>
            <p:cNvSpPr txBox="1"/>
            <p:nvPr/>
          </p:nvSpPr>
          <p:spPr>
            <a:xfrm>
              <a:off x="935" y="212119"/>
              <a:ext cx="3646609" cy="2187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spcBef>
                  <a:spcPts val="600"/>
                </a:spcBef>
                <a:buNone/>
              </a:pPr>
              <a:r>
                <a:rPr lang="it-IT" sz="5400" b="1" kern="1200" dirty="0">
                  <a:solidFill>
                    <a:srgbClr val="000154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941</a:t>
              </a:r>
            </a:p>
            <a:p>
              <a:pPr marL="0" lvl="0" indent="0" algn="ctr" defTabSz="1600200">
                <a:spcBef>
                  <a:spcPts val="600"/>
                </a:spcBef>
                <a:buNone/>
              </a:pPr>
              <a:r>
                <a:rPr lang="it-IT" sz="2400" dirty="0">
                  <a:solidFill>
                    <a:srgbClr val="000154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Assignment</a:t>
              </a:r>
              <a:r>
                <a:rPr lang="it-IT" sz="2400" kern="1200" dirty="0">
                  <a:solidFill>
                    <a:srgbClr val="000154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s</a:t>
              </a:r>
              <a:endParaRPr lang="en-GB" sz="2000" kern="1200" dirty="0">
                <a:solidFill>
                  <a:srgbClr val="000154"/>
                </a:solidFill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85473D-C17B-446A-823C-43D63CF8AF1B}"/>
              </a:ext>
            </a:extLst>
          </p:cNvPr>
          <p:cNvGrpSpPr/>
          <p:nvPr/>
        </p:nvGrpSpPr>
        <p:grpSpPr>
          <a:xfrm>
            <a:off x="4133627" y="5506991"/>
            <a:ext cx="3960439" cy="2742898"/>
            <a:chOff x="935" y="212119"/>
            <a:chExt cx="3646609" cy="21879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83B33B-9672-41D9-9245-724434E8ED7E}"/>
                </a:ext>
              </a:extLst>
            </p:cNvPr>
            <p:cNvSpPr/>
            <p:nvPr/>
          </p:nvSpPr>
          <p:spPr>
            <a:xfrm>
              <a:off x="935" y="212119"/>
              <a:ext cx="3646609" cy="2187965"/>
            </a:xfrm>
            <a:prstGeom prst="rect">
              <a:avLst/>
            </a:prstGeom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D82867-7CC0-473E-BABF-0326F9C19AF4}"/>
                </a:ext>
              </a:extLst>
            </p:cNvPr>
            <p:cNvSpPr txBox="1"/>
            <p:nvPr/>
          </p:nvSpPr>
          <p:spPr>
            <a:xfrm>
              <a:off x="935" y="212119"/>
              <a:ext cx="3646609" cy="2187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spcBef>
                  <a:spcPts val="600"/>
                </a:spcBef>
                <a:buNone/>
              </a:pPr>
              <a:r>
                <a:rPr lang="it-IT" sz="5400" b="1" kern="1200" dirty="0">
                  <a:solidFill>
                    <a:srgbClr val="000154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2.469</a:t>
              </a:r>
            </a:p>
            <a:p>
              <a:pPr marL="0" lvl="0" indent="0" algn="ctr" defTabSz="1600200">
                <a:spcBef>
                  <a:spcPts val="600"/>
                </a:spcBef>
                <a:buNone/>
              </a:pPr>
              <a:r>
                <a:rPr lang="it-IT" sz="2400" dirty="0">
                  <a:solidFill>
                    <a:srgbClr val="000154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Beneficiaries</a:t>
              </a:r>
              <a:endParaRPr lang="en-GB" sz="2000" kern="1200" dirty="0">
                <a:solidFill>
                  <a:srgbClr val="000154"/>
                </a:solidFill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4E62B7-ADAA-44D5-B2F8-FF515D5A18D4}"/>
              </a:ext>
            </a:extLst>
          </p:cNvPr>
          <p:cNvGrpSpPr/>
          <p:nvPr/>
        </p:nvGrpSpPr>
        <p:grpSpPr>
          <a:xfrm>
            <a:off x="9246198" y="5519531"/>
            <a:ext cx="3960439" cy="2742898"/>
            <a:chOff x="935" y="212119"/>
            <a:chExt cx="3646609" cy="21879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F307E0-07D4-4411-AC05-0C4B093440F6}"/>
                </a:ext>
              </a:extLst>
            </p:cNvPr>
            <p:cNvSpPr/>
            <p:nvPr/>
          </p:nvSpPr>
          <p:spPr>
            <a:xfrm>
              <a:off x="935" y="212119"/>
              <a:ext cx="3646609" cy="2187965"/>
            </a:xfrm>
            <a:prstGeom prst="rect">
              <a:avLst/>
            </a:prstGeom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B66CB5-B5D0-4C33-91E4-A64C48810EB4}"/>
                </a:ext>
              </a:extLst>
            </p:cNvPr>
            <p:cNvSpPr txBox="1"/>
            <p:nvPr/>
          </p:nvSpPr>
          <p:spPr>
            <a:xfrm>
              <a:off x="935" y="212119"/>
              <a:ext cx="3646609" cy="2187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spcBef>
                  <a:spcPts val="600"/>
                </a:spcBef>
                <a:buNone/>
              </a:pPr>
              <a:r>
                <a:rPr lang="it-IT" sz="5400" b="1" kern="1200" dirty="0">
                  <a:solidFill>
                    <a:srgbClr val="000154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6.556</a:t>
              </a:r>
            </a:p>
            <a:p>
              <a:pPr marL="0" lvl="0" indent="0" algn="ctr" defTabSz="1600200">
                <a:spcBef>
                  <a:spcPts val="600"/>
                </a:spcBef>
                <a:buNone/>
              </a:pPr>
              <a:r>
                <a:rPr lang="it-IT" sz="2400" dirty="0">
                  <a:solidFill>
                    <a:srgbClr val="000154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Organisations</a:t>
              </a:r>
              <a:endParaRPr lang="en-GB" sz="2000" kern="1200" dirty="0">
                <a:solidFill>
                  <a:srgbClr val="000154"/>
                </a:solidFill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4DD1A4-3A84-4CAB-B328-BCFD902531D9}"/>
              </a:ext>
            </a:extLst>
          </p:cNvPr>
          <p:cNvCxnSpPr>
            <a:cxnSpLocks/>
          </p:cNvCxnSpPr>
          <p:nvPr/>
        </p:nvCxnSpPr>
        <p:spPr>
          <a:xfrm>
            <a:off x="1757043" y="2397769"/>
            <a:ext cx="3960441" cy="0"/>
          </a:xfrm>
          <a:prstGeom prst="line">
            <a:avLst/>
          </a:prstGeom>
          <a:ln w="57150">
            <a:solidFill>
              <a:srgbClr val="FF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EA1531-5995-4B89-B16A-BA9D604889CC}"/>
              </a:ext>
            </a:extLst>
          </p:cNvPr>
          <p:cNvCxnSpPr>
            <a:cxnSpLocks/>
          </p:cNvCxnSpPr>
          <p:nvPr/>
        </p:nvCxnSpPr>
        <p:spPr>
          <a:xfrm>
            <a:off x="4133627" y="5519531"/>
            <a:ext cx="3960441" cy="0"/>
          </a:xfrm>
          <a:prstGeom prst="line">
            <a:avLst/>
          </a:prstGeom>
          <a:ln w="57150">
            <a:solidFill>
              <a:srgbClr val="FF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251EEB-BE8A-45F0-823D-ECC17DAC7700}"/>
              </a:ext>
            </a:extLst>
          </p:cNvPr>
          <p:cNvCxnSpPr>
            <a:cxnSpLocks/>
          </p:cNvCxnSpPr>
          <p:nvPr/>
        </p:nvCxnSpPr>
        <p:spPr>
          <a:xfrm>
            <a:off x="9246198" y="5499709"/>
            <a:ext cx="3960441" cy="0"/>
          </a:xfrm>
          <a:prstGeom prst="line">
            <a:avLst/>
          </a:prstGeom>
          <a:ln w="57150">
            <a:solidFill>
              <a:srgbClr val="FF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FBF28A-5801-4E65-836B-C7F8CF9BDE79}"/>
              </a:ext>
            </a:extLst>
          </p:cNvPr>
          <p:cNvCxnSpPr>
            <a:cxnSpLocks/>
          </p:cNvCxnSpPr>
          <p:nvPr/>
        </p:nvCxnSpPr>
        <p:spPr>
          <a:xfrm>
            <a:off x="6810830" y="2441304"/>
            <a:ext cx="3960441" cy="0"/>
          </a:xfrm>
          <a:prstGeom prst="line">
            <a:avLst/>
          </a:prstGeom>
          <a:ln w="57150">
            <a:solidFill>
              <a:srgbClr val="FF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A15683-04CF-4767-86BE-04D482B28CF2}"/>
              </a:ext>
            </a:extLst>
          </p:cNvPr>
          <p:cNvCxnSpPr>
            <a:cxnSpLocks/>
          </p:cNvCxnSpPr>
          <p:nvPr/>
        </p:nvCxnSpPr>
        <p:spPr>
          <a:xfrm>
            <a:off x="11864619" y="2435344"/>
            <a:ext cx="3960441" cy="0"/>
          </a:xfrm>
          <a:prstGeom prst="line">
            <a:avLst/>
          </a:prstGeom>
          <a:ln w="57150">
            <a:solidFill>
              <a:srgbClr val="FF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69F0930-5837-F383-1F5D-3856C45F3CA2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584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HRB in Numbers as of November 2022 (1/2)</a:t>
            </a:r>
          </a:p>
        </p:txBody>
      </p:sp>
    </p:spTree>
    <p:extLst>
      <p:ext uri="{BB962C8B-B14F-4D97-AF65-F5344CB8AC3E}">
        <p14:creationId xmlns:p14="http://schemas.microsoft.com/office/powerpoint/2010/main" val="20572219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09583-1C23-48EA-B8E5-7C87DCB020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301FFF-731F-FE34-9FD8-CC5C4B0036A0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584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HRB in Numbers as of November 2022 (2/2)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A3B96C-96E6-D3B5-1CE6-36C217113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234" y="1780456"/>
            <a:ext cx="12529392" cy="69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26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7950051" y="2428528"/>
            <a:ext cx="8568952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it-IT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Alessia Melasecche Germini</a:t>
            </a:r>
          </a:p>
          <a:p>
            <a:pPr>
              <a:defRPr>
                <a:solidFill>
                  <a:srgbClr val="000000"/>
                </a:solidFill>
              </a:defRPr>
            </a:pPr>
            <a:endParaRPr lang="it-IT" sz="3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it-IT" sz="3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booster@meta-group.com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it-IT" sz="3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www.horizonresultsbooster.eu</a:t>
            </a:r>
            <a:endParaRPr sz="3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8CDFAF-7746-4B19-9BDE-A4E040FEE0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6070224" y="8837240"/>
            <a:ext cx="864096" cy="720080"/>
          </a:xfrm>
        </p:spPr>
        <p:txBody>
          <a:bodyPr/>
          <a:lstStyle/>
          <a:p>
            <a:pPr lvl="0"/>
            <a:fld id="{86CB4B4D-7CA3-9044-876B-883B54F8677D}" type="slidenum">
              <a:rPr lang="it-IT" sz="2800" smtClean="0">
                <a:solidFill>
                  <a:srgbClr val="0303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fld>
            <a:endParaRPr lang="it-IT" sz="2800" dirty="0">
              <a:solidFill>
                <a:srgbClr val="0303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DF905E8-3645-61E3-C87E-A0988BFD507C}"/>
              </a:ext>
            </a:extLst>
          </p:cNvPr>
          <p:cNvSpPr/>
          <p:nvPr/>
        </p:nvSpPr>
        <p:spPr>
          <a:xfrm>
            <a:off x="6669541" y="1708448"/>
            <a:ext cx="4815281" cy="4831384"/>
          </a:xfrm>
          <a:prstGeom prst="ellipse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46EC9A-430B-13A0-80B4-4E8981951BAD}"/>
              </a:ext>
            </a:extLst>
          </p:cNvPr>
          <p:cNvGrpSpPr/>
          <p:nvPr/>
        </p:nvGrpSpPr>
        <p:grpSpPr>
          <a:xfrm>
            <a:off x="-30816" y="1863304"/>
            <a:ext cx="10248000" cy="7973144"/>
            <a:chOff x="3771886" y="1780456"/>
            <a:chExt cx="10248000" cy="797314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1AF3E5C-879D-728D-5241-DECE1A18FE91}"/>
                </a:ext>
              </a:extLst>
            </p:cNvPr>
            <p:cNvGrpSpPr/>
            <p:nvPr/>
          </p:nvGrpSpPr>
          <p:grpSpPr>
            <a:xfrm>
              <a:off x="3771886" y="1780456"/>
              <a:ext cx="10248000" cy="7973144"/>
              <a:chOff x="5214766" y="1480217"/>
              <a:chExt cx="9452495" cy="8101864"/>
            </a:xfrm>
          </p:grpSpPr>
          <p:graphicFrame>
            <p:nvGraphicFramePr>
              <p:cNvPr id="37" name="Diagram 36">
                <a:extLst>
                  <a:ext uri="{FF2B5EF4-FFF2-40B4-BE49-F238E27FC236}">
                    <a16:creationId xmlns:a16="http://schemas.microsoft.com/office/drawing/2014/main" id="{2C0415DC-5551-18CC-BD18-680B5383AA1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2620683"/>
                  </p:ext>
                </p:extLst>
              </p:nvPr>
            </p:nvGraphicFramePr>
            <p:xfrm>
              <a:off x="5214766" y="1480217"/>
              <a:ext cx="9452495" cy="810186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42" name="Segnaposto testo 2">
                <a:extLst>
                  <a:ext uri="{FF2B5EF4-FFF2-40B4-BE49-F238E27FC236}">
                    <a16:creationId xmlns:a16="http://schemas.microsoft.com/office/drawing/2014/main" id="{5B18EFC7-FA9E-B62B-16A1-AC7502CB3A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00691" y="5089447"/>
                <a:ext cx="1682392" cy="5428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 lnSpcReduction="10000"/>
              </a:bodyPr>
              <a:lstStyle>
                <a:lvl1pPr marL="296332" indent="-296332" defTabSz="830890" eaLnBrk="1" hangingPunct="1">
                  <a:spcBef>
                    <a:spcPts val="799"/>
                  </a:spcBef>
                  <a:buSzPct val="75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740833" indent="-296332" defTabSz="830890" eaLnBrk="1" hangingPunct="1">
                  <a:spcBef>
                    <a:spcPts val="799"/>
                  </a:spcBef>
                  <a:buSzPct val="70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1185331" indent="-296332" defTabSz="830890" eaLnBrk="1" hangingPunct="1">
                  <a:spcBef>
                    <a:spcPts val="799"/>
                  </a:spcBef>
                  <a:buSzPct val="65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1629831" indent="-296332" defTabSz="830890" eaLnBrk="1" hangingPunct="1">
                  <a:spcBef>
                    <a:spcPts val="799"/>
                  </a:spcBef>
                  <a:buSzPct val="60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2074331" indent="-296332" defTabSz="830890" eaLnBrk="1" hangingPunct="1">
                  <a:spcBef>
                    <a:spcPts val="799"/>
                  </a:spcBef>
                  <a:buSzPct val="55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2752003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3239699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3727396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4215092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3600" b="1" i="0" dirty="0">
                    <a:solidFill>
                      <a:srgbClr val="EE7F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Impact</a:t>
                </a:r>
                <a:endParaRPr lang="en-GB" sz="3200" b="1" i="0" dirty="0">
                  <a:solidFill>
                    <a:srgbClr val="EE7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Segnaposto testo 2">
                <a:extLst>
                  <a:ext uri="{FF2B5EF4-FFF2-40B4-BE49-F238E27FC236}">
                    <a16:creationId xmlns:a16="http://schemas.microsoft.com/office/drawing/2014/main" id="{728E9C45-6DC1-8CE7-AF24-9BEC3A0D33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60063" y="2194124"/>
                <a:ext cx="3096344" cy="13043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296332" indent="-296332" defTabSz="830890" eaLnBrk="1" hangingPunct="1">
                  <a:spcBef>
                    <a:spcPts val="799"/>
                  </a:spcBef>
                  <a:buSzPct val="75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740833" indent="-296332" defTabSz="830890" eaLnBrk="1" hangingPunct="1">
                  <a:spcBef>
                    <a:spcPts val="799"/>
                  </a:spcBef>
                  <a:buSzPct val="70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1185331" indent="-296332" defTabSz="830890" eaLnBrk="1" hangingPunct="1">
                  <a:spcBef>
                    <a:spcPts val="799"/>
                  </a:spcBef>
                  <a:buSzPct val="65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1629831" indent="-296332" defTabSz="830890" eaLnBrk="1" hangingPunct="1">
                  <a:spcBef>
                    <a:spcPts val="799"/>
                  </a:spcBef>
                  <a:buSzPct val="60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2074331" indent="-296332" defTabSz="830890" eaLnBrk="1" hangingPunct="1">
                  <a:spcBef>
                    <a:spcPts val="799"/>
                  </a:spcBef>
                  <a:buSzPct val="55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2752003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3239699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3727396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4215092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2800" b="1" i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Research </a:t>
                </a:r>
              </a:p>
              <a:p>
                <a:pPr marL="0" indent="0" algn="ctr">
                  <a:buNone/>
                </a:pPr>
                <a:r>
                  <a:rPr lang="en-GB" sz="2800" b="1" i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Results</a:t>
                </a:r>
              </a:p>
            </p:txBody>
          </p:sp>
          <p:sp>
            <p:nvSpPr>
              <p:cNvPr id="43" name="Segnaposto testo 2">
                <a:extLst>
                  <a:ext uri="{FF2B5EF4-FFF2-40B4-BE49-F238E27FC236}">
                    <a16:creationId xmlns:a16="http://schemas.microsoft.com/office/drawing/2014/main" id="{E7DA56AE-5197-78B8-A859-D01BEF4A60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02870" y="6094558"/>
                <a:ext cx="3312368" cy="9555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 lnSpcReduction="10000"/>
              </a:bodyPr>
              <a:lstStyle>
                <a:lvl1pPr marL="296332" indent="-296332" defTabSz="830890" eaLnBrk="1" hangingPunct="1">
                  <a:spcBef>
                    <a:spcPts val="799"/>
                  </a:spcBef>
                  <a:buSzPct val="75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740833" indent="-296332" defTabSz="830890" eaLnBrk="1" hangingPunct="1">
                  <a:spcBef>
                    <a:spcPts val="799"/>
                  </a:spcBef>
                  <a:buSzPct val="70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1185331" indent="-296332" defTabSz="830890" eaLnBrk="1" hangingPunct="1">
                  <a:spcBef>
                    <a:spcPts val="799"/>
                  </a:spcBef>
                  <a:buSzPct val="65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1629831" indent="-296332" defTabSz="830890" eaLnBrk="1" hangingPunct="1">
                  <a:spcBef>
                    <a:spcPts val="799"/>
                  </a:spcBef>
                  <a:buSzPct val="60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2074331" indent="-296332" defTabSz="830890" eaLnBrk="1" hangingPunct="1">
                  <a:spcBef>
                    <a:spcPts val="799"/>
                  </a:spcBef>
                  <a:buSzPct val="55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2752003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3239699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3727396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4215092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2800" b="1" i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Maximize </a:t>
                </a:r>
              </a:p>
              <a:p>
                <a:pPr marL="0" indent="0" algn="ctr">
                  <a:buNone/>
                </a:pPr>
                <a:r>
                  <a:rPr lang="en-GB" sz="2800" b="1" i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FPs Action</a:t>
                </a:r>
              </a:p>
            </p:txBody>
          </p:sp>
          <p:sp>
            <p:nvSpPr>
              <p:cNvPr id="44" name="Segnaposto testo 2">
                <a:extLst>
                  <a:ext uri="{FF2B5EF4-FFF2-40B4-BE49-F238E27FC236}">
                    <a16:creationId xmlns:a16="http://schemas.microsoft.com/office/drawing/2014/main" id="{4CDC0896-04DB-98B0-4E37-D82A772D44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88172" y="5981899"/>
                <a:ext cx="1969159" cy="11808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296332" indent="-296332" defTabSz="830890" eaLnBrk="1" hangingPunct="1">
                  <a:spcBef>
                    <a:spcPts val="799"/>
                  </a:spcBef>
                  <a:buSzPct val="75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740833" indent="-296332" defTabSz="830890" eaLnBrk="1" hangingPunct="1">
                  <a:spcBef>
                    <a:spcPts val="799"/>
                  </a:spcBef>
                  <a:buSzPct val="70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1185331" indent="-296332" defTabSz="830890" eaLnBrk="1" hangingPunct="1">
                  <a:spcBef>
                    <a:spcPts val="799"/>
                  </a:spcBef>
                  <a:buSzPct val="65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1629831" indent="-296332" defTabSz="830890" eaLnBrk="1" hangingPunct="1">
                  <a:spcBef>
                    <a:spcPts val="799"/>
                  </a:spcBef>
                  <a:buSzPct val="60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2074331" indent="-296332" defTabSz="830890" eaLnBrk="1" hangingPunct="1">
                  <a:spcBef>
                    <a:spcPts val="799"/>
                  </a:spcBef>
                  <a:buSzPct val="55000"/>
                  <a:buFontTx/>
                  <a:buBlip>
                    <a:blip r:embed="rId8"/>
                  </a:buBlip>
                  <a:defRPr sz="2399">
                    <a:solidFill>
                      <a:srgbClr val="384F5A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2752003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3239699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3727396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4215092" indent="-313518" defTabSz="830890" eaLnBrk="1" hangingPunct="1">
                  <a:spcBef>
                    <a:spcPts val="256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2800" b="1" i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D&amp;E </a:t>
                </a:r>
              </a:p>
              <a:p>
                <a:pPr marL="0" indent="0" algn="ctr">
                  <a:buNone/>
                </a:pPr>
                <a:r>
                  <a:rPr lang="en-GB" sz="2800" b="1" i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Activities</a:t>
                </a: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51B858D-630D-68A2-5C28-A0F331E4F3E1}"/>
                </a:ext>
              </a:extLst>
            </p:cNvPr>
            <p:cNvSpPr/>
            <p:nvPr/>
          </p:nvSpPr>
          <p:spPr>
            <a:xfrm>
              <a:off x="5424183" y="3645816"/>
              <a:ext cx="4815281" cy="4831384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EE1AD15-025D-1305-B0B0-864CDB98FC90}"/>
              </a:ext>
            </a:extLst>
          </p:cNvPr>
          <p:cNvSpPr txBox="1"/>
          <p:nvPr/>
        </p:nvSpPr>
        <p:spPr>
          <a:xfrm>
            <a:off x="10449963" y="2554545"/>
            <a:ext cx="6213056" cy="54540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0154"/>
                </a:solidFill>
              </a:rPr>
              <a:t>Transforming project results into concrete benefits for the society</a:t>
            </a:r>
            <a:r>
              <a:rPr lang="en-GB" sz="2800" dirty="0">
                <a:solidFill>
                  <a:srgbClr val="000154"/>
                </a:solidFill>
              </a:rPr>
              <a:t>, while </a:t>
            </a:r>
            <a:r>
              <a:rPr lang="en-GB" sz="2800" u="sng" dirty="0">
                <a:solidFill>
                  <a:srgbClr val="000154"/>
                </a:solidFill>
              </a:rPr>
              <a:t>maximising the scientific, social, economic, technological and policy value of the Framework Programmes,</a:t>
            </a:r>
            <a:r>
              <a:rPr lang="en-GB" sz="2800" dirty="0">
                <a:solidFill>
                  <a:srgbClr val="000154"/>
                </a:solidFill>
              </a:rPr>
              <a:t> </a:t>
            </a:r>
            <a:r>
              <a:rPr lang="en-GB" sz="2800" b="1" dirty="0">
                <a:solidFill>
                  <a:srgbClr val="000154"/>
                </a:solidFill>
              </a:rPr>
              <a:t>is a must</a:t>
            </a:r>
            <a:r>
              <a:rPr lang="en-GB" sz="2800" dirty="0">
                <a:solidFill>
                  <a:srgbClr val="000154"/>
                </a:solidFill>
              </a:rPr>
              <a:t>.</a:t>
            </a:r>
          </a:p>
          <a:p>
            <a:endParaRPr lang="en-GB" sz="1800" dirty="0"/>
          </a:p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0154"/>
                </a:solidFill>
                <a:ea typeface="Verdana" panose="020B0604030504040204" pitchFamily="34" charset="0"/>
              </a:rPr>
              <a:t>This transformation passes through </a:t>
            </a:r>
            <a:r>
              <a:rPr lang="en-GB" sz="2800" dirty="0" smtClean="0">
                <a:solidFill>
                  <a:srgbClr val="000154"/>
                </a:solidFill>
                <a:ea typeface="Verdana" panose="020B0604030504040204" pitchFamily="34" charset="0"/>
              </a:rPr>
              <a:t>a </a:t>
            </a:r>
            <a:r>
              <a:rPr lang="en-GB" sz="2800" b="1" dirty="0">
                <a:solidFill>
                  <a:srgbClr val="000154"/>
                </a:solidFill>
                <a:ea typeface="Verdana" panose="020B0604030504040204" pitchFamily="34" charset="0"/>
              </a:rPr>
              <a:t>successful </a:t>
            </a:r>
            <a:r>
              <a:rPr lang="en-GB" sz="2800" b="1" dirty="0" smtClean="0">
                <a:solidFill>
                  <a:srgbClr val="000154"/>
                </a:solidFill>
                <a:ea typeface="Verdana" panose="020B0604030504040204" pitchFamily="34" charset="0"/>
              </a:rPr>
              <a:t>implementation of Dissemination </a:t>
            </a:r>
            <a:r>
              <a:rPr lang="en-GB" sz="2800" dirty="0">
                <a:solidFill>
                  <a:srgbClr val="000154"/>
                </a:solidFill>
                <a:ea typeface="Verdana" panose="020B0604030504040204" pitchFamily="34" charset="0"/>
              </a:rPr>
              <a:t>and</a:t>
            </a:r>
            <a:r>
              <a:rPr lang="en-GB" sz="2800" b="1" dirty="0">
                <a:solidFill>
                  <a:srgbClr val="000154"/>
                </a:solidFill>
                <a:ea typeface="Verdana" panose="020B0604030504040204" pitchFamily="34" charset="0"/>
              </a:rPr>
              <a:t> Exploitation </a:t>
            </a:r>
            <a:r>
              <a:rPr lang="en-GB" sz="2800" b="1" dirty="0" smtClean="0">
                <a:solidFill>
                  <a:srgbClr val="000154"/>
                </a:solidFill>
                <a:ea typeface="Verdana" panose="020B0604030504040204" pitchFamily="34" charset="0"/>
              </a:rPr>
              <a:t>(</a:t>
            </a:r>
            <a:r>
              <a:rPr lang="en-GB" sz="2800" b="1" dirty="0">
                <a:solidFill>
                  <a:srgbClr val="000154"/>
                </a:solidFill>
                <a:ea typeface="Verdana" panose="020B0604030504040204" pitchFamily="34" charset="0"/>
              </a:rPr>
              <a:t>D&amp;E) activities</a:t>
            </a:r>
            <a:r>
              <a:rPr lang="en-GB" sz="2800" dirty="0">
                <a:solidFill>
                  <a:srgbClr val="000154"/>
                </a:solidFill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BEDC4C-2B61-C663-FC72-93E9360EE29A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en-GB" dirty="0">
                <a:solidFill>
                  <a:srgbClr val="FF5E00"/>
                </a:solidFill>
              </a:rPr>
              <a:t>EU Research &amp; Funding</a:t>
            </a:r>
          </a:p>
        </p:txBody>
      </p:sp>
    </p:spTree>
    <p:extLst>
      <p:ext uri="{BB962C8B-B14F-4D97-AF65-F5344CB8AC3E}">
        <p14:creationId xmlns:p14="http://schemas.microsoft.com/office/powerpoint/2010/main" val="190784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975913"/>
          </a:xfrm>
        </p:spPr>
        <p:txBody>
          <a:bodyPr anchor="ctr" anchorCtr="0">
            <a:normAutofit/>
          </a:bodyPr>
          <a:lstStyle/>
          <a:p>
            <a:r>
              <a:rPr lang="it-IT" dirty="0">
                <a:solidFill>
                  <a:srgbClr val="FF5E00"/>
                </a:solidFill>
              </a:rPr>
              <a:t>The Benefits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1269555" y="2015464"/>
            <a:ext cx="14800184" cy="626469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3200" dirty="0">
                <a:solidFill>
                  <a:srgbClr val="000154"/>
                </a:solidFill>
              </a:rPr>
              <a:t>Successful D&amp;E activities can pave the way to various tangible benefits: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3200" dirty="0">
                <a:solidFill>
                  <a:srgbClr val="000154"/>
                </a:solidFill>
              </a:rPr>
              <a:t>Providing </a:t>
            </a:r>
            <a:r>
              <a:rPr lang="en-GB" sz="3200" b="1" dirty="0">
                <a:solidFill>
                  <a:srgbClr val="000154"/>
                </a:solidFill>
              </a:rPr>
              <a:t>international and interdisciplinary collaboration opportunities</a:t>
            </a:r>
            <a:r>
              <a:rPr lang="en-GB" sz="3200" dirty="0">
                <a:solidFill>
                  <a:srgbClr val="000154"/>
                </a:solidFill>
              </a:rPr>
              <a:t>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3200" b="1" dirty="0">
                <a:solidFill>
                  <a:srgbClr val="000154"/>
                </a:solidFill>
              </a:rPr>
              <a:t>Contributing to societal goals</a:t>
            </a:r>
            <a:r>
              <a:rPr lang="en-GB" sz="3200" dirty="0">
                <a:solidFill>
                  <a:srgbClr val="000154"/>
                </a:solidFill>
              </a:rPr>
              <a:t>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3200" b="1" dirty="0">
                <a:solidFill>
                  <a:srgbClr val="000154"/>
                </a:solidFill>
              </a:rPr>
              <a:t>Attracting new talent </a:t>
            </a:r>
            <a:r>
              <a:rPr lang="en-GB" sz="3200" dirty="0">
                <a:solidFill>
                  <a:srgbClr val="000154"/>
                </a:solidFill>
              </a:rPr>
              <a:t>to join your teams;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3200" b="1" dirty="0">
                <a:solidFill>
                  <a:srgbClr val="000154"/>
                </a:solidFill>
              </a:rPr>
              <a:t>Improving access to other funding </a:t>
            </a:r>
            <a:r>
              <a:rPr lang="en-GB" sz="3200" dirty="0">
                <a:solidFill>
                  <a:srgbClr val="000154"/>
                </a:solidFill>
              </a:rPr>
              <a:t>prospects;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3200" b="1" dirty="0">
                <a:solidFill>
                  <a:srgbClr val="000154"/>
                </a:solidFill>
              </a:rPr>
              <a:t>Generating new sources of income </a:t>
            </a:r>
            <a:r>
              <a:rPr lang="en-GB" sz="3200" dirty="0">
                <a:solidFill>
                  <a:srgbClr val="000154"/>
                </a:solidFill>
              </a:rPr>
              <a:t>thanks to the exploitation of the results;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3200" dirty="0">
                <a:solidFill>
                  <a:srgbClr val="000154"/>
                </a:solidFill>
              </a:rPr>
              <a:t>In the case of policy impact, </a:t>
            </a:r>
            <a:r>
              <a:rPr lang="en-GB" sz="3200" b="1" dirty="0">
                <a:solidFill>
                  <a:srgbClr val="000154"/>
                </a:solidFill>
              </a:rPr>
              <a:t>improving current and/or help shaping future legislation</a:t>
            </a:r>
            <a:r>
              <a:rPr lang="en-GB" sz="3200" dirty="0">
                <a:solidFill>
                  <a:srgbClr val="000154"/>
                </a:solidFill>
              </a:rPr>
              <a:t>.</a:t>
            </a:r>
            <a:endParaRPr lang="it-IT" sz="3600" dirty="0">
              <a:solidFill>
                <a:srgbClr val="000154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8CDFAF-7746-4B19-9BDE-A4E040FEE0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6070224" y="8837240"/>
            <a:ext cx="864096" cy="720080"/>
          </a:xfrm>
        </p:spPr>
        <p:txBody>
          <a:bodyPr/>
          <a:lstStyle/>
          <a:p>
            <a:pPr lvl="0"/>
            <a:fld id="{86CB4B4D-7CA3-9044-876B-883B54F8677D}" type="slidenum">
              <a:rPr lang="it-IT" sz="2800" smtClean="0">
                <a:solidFill>
                  <a:srgbClr val="0303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it-IT" sz="2800" dirty="0">
              <a:solidFill>
                <a:srgbClr val="0303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947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ffice building with many windows and people working and collaborating.&#10;&#10;">
            <a:extLst>
              <a:ext uri="{FF2B5EF4-FFF2-40B4-BE49-F238E27FC236}">
                <a16:creationId xmlns:a16="http://schemas.microsoft.com/office/drawing/2014/main" id="{5B9C2327-9634-4EBD-9A7E-05155E7A6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"/>
          <a:stretch/>
        </p:blipFill>
        <p:spPr>
          <a:xfrm>
            <a:off x="-42837" y="5204698"/>
            <a:ext cx="17383101" cy="4556863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8CDFAF-7746-4B19-9BDE-A4E040FEE0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6070224" y="8837240"/>
            <a:ext cx="864096" cy="720080"/>
          </a:xfrm>
        </p:spPr>
        <p:txBody>
          <a:bodyPr/>
          <a:lstStyle/>
          <a:p>
            <a:pPr lvl="0"/>
            <a:fld id="{86CB4B4D-7CA3-9044-876B-883B54F8677D}" type="slidenum">
              <a:rPr lang="it-IT" sz="28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it-IT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EA167-6E43-4A19-9953-718FB9FD2495}"/>
              </a:ext>
            </a:extLst>
          </p:cNvPr>
          <p:cNvSpPr txBox="1"/>
          <p:nvPr/>
        </p:nvSpPr>
        <p:spPr>
          <a:xfrm>
            <a:off x="1527064" y="2644552"/>
            <a:ext cx="14543159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rgbClr val="000154"/>
                </a:solidFill>
                <a:ea typeface="Verdana" panose="020B0604030504040204" pitchFamily="34" charset="0"/>
              </a:rPr>
              <a:t>The </a:t>
            </a:r>
            <a:r>
              <a:rPr lang="en-GB" sz="3200" b="1" dirty="0">
                <a:solidFill>
                  <a:srgbClr val="000154"/>
                </a:solidFill>
                <a:ea typeface="Verdana" panose="020B0604030504040204" pitchFamily="34" charset="0"/>
              </a:rPr>
              <a:t>Horizon Results Booster (HRB) </a:t>
            </a:r>
            <a:r>
              <a:rPr lang="en-GB" sz="3200" dirty="0">
                <a:solidFill>
                  <a:srgbClr val="000154"/>
                </a:solidFill>
                <a:ea typeface="Verdana" panose="020B0604030504040204" pitchFamily="34" charset="0"/>
              </a:rPr>
              <a:t>is the initiative of DG RTD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rgbClr val="000154"/>
                </a:solidFill>
                <a:ea typeface="Verdana" panose="020B0604030504040204" pitchFamily="34" charset="0"/>
              </a:rPr>
              <a:t>which aims to maximise the impact </a:t>
            </a:r>
          </a:p>
          <a:p>
            <a:r>
              <a:rPr lang="en-GB" sz="3200" b="1" dirty="0">
                <a:solidFill>
                  <a:srgbClr val="000154"/>
                </a:solidFill>
                <a:ea typeface="Verdana" panose="020B0604030504040204" pitchFamily="34" charset="0"/>
              </a:rPr>
              <a:t>of research </a:t>
            </a:r>
            <a:r>
              <a:rPr lang="en-GB" sz="3200" dirty="0" smtClean="0">
                <a:solidFill>
                  <a:srgbClr val="000154"/>
                </a:solidFill>
                <a:ea typeface="Verdana" panose="020B0604030504040204" pitchFamily="34" charset="0"/>
              </a:rPr>
              <a:t>projects </a:t>
            </a:r>
            <a:r>
              <a:rPr lang="en-GB" sz="3200" dirty="0">
                <a:solidFill>
                  <a:srgbClr val="000154"/>
                </a:solidFill>
                <a:ea typeface="Verdana" panose="020B0604030504040204" pitchFamily="34" charset="0"/>
              </a:rPr>
              <a:t>funded by </a:t>
            </a:r>
            <a:r>
              <a:rPr lang="en-GB" sz="3200" b="1" dirty="0">
                <a:solidFill>
                  <a:srgbClr val="000154"/>
                </a:solidFill>
                <a:ea typeface="Verdana" panose="020B0604030504040204" pitchFamily="34" charset="0"/>
              </a:rPr>
              <a:t>FP7</a:t>
            </a:r>
            <a:r>
              <a:rPr lang="en-GB" sz="3200" dirty="0">
                <a:solidFill>
                  <a:srgbClr val="000154"/>
                </a:solidFill>
                <a:ea typeface="Verdana" panose="020B0604030504040204" pitchFamily="34" charset="0"/>
              </a:rPr>
              <a:t>,</a:t>
            </a:r>
            <a:r>
              <a:rPr lang="en-GB" sz="3200" b="1" dirty="0">
                <a:solidFill>
                  <a:srgbClr val="000154"/>
                </a:solidFill>
                <a:ea typeface="Verdana" panose="020B0604030504040204" pitchFamily="34" charset="0"/>
              </a:rPr>
              <a:t> H2020 </a:t>
            </a:r>
            <a:r>
              <a:rPr lang="en-GB" sz="3200" dirty="0">
                <a:solidFill>
                  <a:srgbClr val="000154"/>
                </a:solidFill>
                <a:ea typeface="Verdana" panose="020B0604030504040204" pitchFamily="34" charset="0"/>
              </a:rPr>
              <a:t>and</a:t>
            </a:r>
            <a:r>
              <a:rPr lang="en-GB" sz="3200" b="1" dirty="0">
                <a:solidFill>
                  <a:srgbClr val="000154"/>
                </a:solidFill>
                <a:ea typeface="Verdana" panose="020B0604030504040204" pitchFamily="34" charset="0"/>
              </a:rPr>
              <a:t> Horizon Europe</a:t>
            </a:r>
            <a:r>
              <a:rPr lang="en-GB" sz="3200" dirty="0">
                <a:solidFill>
                  <a:srgbClr val="000154"/>
                </a:solidFill>
                <a:ea typeface="Verdana" panose="020B0604030504040204" pitchFamily="34" charset="0"/>
              </a:rPr>
              <a:t>.</a:t>
            </a:r>
            <a:r>
              <a:rPr lang="en-GB" sz="3200" b="1" dirty="0">
                <a:solidFill>
                  <a:srgbClr val="000154"/>
                </a:solidFill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97CB9ED-A673-43CD-8F7E-8E8AF1E9B0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451" y="525557"/>
            <a:ext cx="4855086" cy="13533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BB9A2A-92AD-E986-9A3A-D3F45FBBE69F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en-GB" dirty="0">
                <a:solidFill>
                  <a:srgbClr val="FF5E00"/>
                </a:solidFill>
              </a:rPr>
              <a:t>The Opportunity</a:t>
            </a:r>
          </a:p>
        </p:txBody>
      </p:sp>
    </p:spTree>
    <p:extLst>
      <p:ext uri="{BB962C8B-B14F-4D97-AF65-F5344CB8AC3E}">
        <p14:creationId xmlns:p14="http://schemas.microsoft.com/office/powerpoint/2010/main" val="25072034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916BEA-27F8-40EC-A563-DE67FBF458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924580-9F81-4512-9DB3-8A9C329135CA}"/>
              </a:ext>
            </a:extLst>
          </p:cNvPr>
          <p:cNvSpPr txBox="1"/>
          <p:nvPr/>
        </p:nvSpPr>
        <p:spPr>
          <a:xfrm>
            <a:off x="10532893" y="2574523"/>
            <a:ext cx="5338038" cy="15327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600" kern="1200" dirty="0">
                <a:solidFill>
                  <a:srgbClr val="000154"/>
                </a:solidFill>
                <a:ea typeface="Verdana" panose="020B0604030504040204" pitchFamily="34" charset="0"/>
              </a:rPr>
              <a:t>HRB services delivered to </a:t>
            </a:r>
            <a:r>
              <a:rPr lang="en-GB" sz="2600" b="1" kern="1200" dirty="0">
                <a:solidFill>
                  <a:srgbClr val="000154"/>
                </a:solidFill>
                <a:ea typeface="Verdana" panose="020B0604030504040204" pitchFamily="34" charset="0"/>
              </a:rPr>
              <a:t>eligible projects </a:t>
            </a:r>
            <a:r>
              <a:rPr lang="en-GB" sz="2600" kern="1200" dirty="0">
                <a:solidFill>
                  <a:srgbClr val="000154"/>
                </a:solidFill>
                <a:ea typeface="Verdana" panose="020B0604030504040204" pitchFamily="34" charset="0"/>
              </a:rPr>
              <a:t>(</a:t>
            </a:r>
            <a:r>
              <a:rPr lang="en-GB" sz="2600" b="1" kern="1200" dirty="0">
                <a:solidFill>
                  <a:srgbClr val="000154"/>
                </a:solidFill>
                <a:ea typeface="Verdana" panose="020B0604030504040204" pitchFamily="34" charset="0"/>
              </a:rPr>
              <a:t>closed </a:t>
            </a:r>
            <a:r>
              <a:rPr lang="en-GB" sz="2600" kern="1200" dirty="0">
                <a:solidFill>
                  <a:srgbClr val="000154"/>
                </a:solidFill>
                <a:ea typeface="Verdana" panose="020B0604030504040204" pitchFamily="34" charset="0"/>
              </a:rPr>
              <a:t>and </a:t>
            </a:r>
            <a:r>
              <a:rPr lang="en-GB" sz="2600" b="1" kern="1200" dirty="0">
                <a:solidFill>
                  <a:srgbClr val="000154"/>
                </a:solidFill>
                <a:ea typeface="Verdana" panose="020B0604030504040204" pitchFamily="34" charset="0"/>
              </a:rPr>
              <a:t>ongoing</a:t>
            </a:r>
            <a:r>
              <a:rPr lang="en-GB" sz="2600" kern="1200" dirty="0">
                <a:solidFill>
                  <a:srgbClr val="000154"/>
                </a:solidFill>
                <a:ea typeface="Verdana" panose="020B0604030504040204" pitchFamily="34" charset="0"/>
              </a:rPr>
              <a:t>)</a:t>
            </a:r>
            <a:r>
              <a:rPr lang="en-GB" sz="2600" b="1" kern="1200" dirty="0">
                <a:solidFill>
                  <a:srgbClr val="000154"/>
                </a:solidFill>
                <a:ea typeface="Verdana" panose="020B0604030504040204" pitchFamily="34" charset="0"/>
              </a:rPr>
              <a:t> are free-of-charge</a:t>
            </a:r>
            <a:r>
              <a:rPr lang="en-GB" sz="2600" kern="1200" dirty="0">
                <a:solidFill>
                  <a:srgbClr val="000154"/>
                </a:solidFill>
                <a:ea typeface="Verdana" panose="020B0604030504040204" pitchFamily="34" charset="0"/>
              </a:rPr>
              <a:t> and fully supported by the EC.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AB7BC6-536D-4A6A-84CD-3C6D35F84614}"/>
              </a:ext>
            </a:extLst>
          </p:cNvPr>
          <p:cNvSpPr txBox="1"/>
          <p:nvPr/>
        </p:nvSpPr>
        <p:spPr>
          <a:xfrm>
            <a:off x="10532893" y="4520090"/>
            <a:ext cx="5781601" cy="1172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600" kern="1200" dirty="0">
                <a:solidFill>
                  <a:srgbClr val="000154"/>
                </a:solidFill>
                <a:ea typeface="Verdana" panose="020B0604030504040204" pitchFamily="34" charset="0"/>
              </a:rPr>
              <a:t>Services can be requested by applicants </a:t>
            </a:r>
            <a:r>
              <a:rPr lang="en-GB" sz="2600" kern="1200" dirty="0" smtClean="0">
                <a:solidFill>
                  <a:srgbClr val="000154"/>
                </a:solidFill>
                <a:ea typeface="Verdana" panose="020B0604030504040204" pitchFamily="34" charset="0"/>
              </a:rPr>
              <a:t>“</a:t>
            </a:r>
            <a:r>
              <a:rPr lang="en-GB" sz="2600" b="1" kern="1200" dirty="0" smtClean="0">
                <a:solidFill>
                  <a:srgbClr val="000154"/>
                </a:solidFill>
                <a:ea typeface="Verdana" panose="020B0604030504040204" pitchFamily="34" charset="0"/>
              </a:rPr>
              <a:t>à </a:t>
            </a:r>
            <a:r>
              <a:rPr lang="en-GB" sz="2600" b="1" kern="1200" dirty="0">
                <a:solidFill>
                  <a:srgbClr val="000154"/>
                </a:solidFill>
                <a:ea typeface="Verdana" panose="020B0604030504040204" pitchFamily="34" charset="0"/>
              </a:rPr>
              <a:t>la </a:t>
            </a:r>
            <a:r>
              <a:rPr lang="en-GB" sz="2600" b="1" kern="1200" dirty="0" smtClean="0">
                <a:solidFill>
                  <a:srgbClr val="000154"/>
                </a:solidFill>
                <a:ea typeface="Verdana" panose="020B0604030504040204" pitchFamily="34" charset="0"/>
              </a:rPr>
              <a:t>carte</a:t>
            </a:r>
            <a:r>
              <a:rPr lang="en-GB" sz="2600" kern="1200" dirty="0" smtClean="0">
                <a:solidFill>
                  <a:srgbClr val="000154"/>
                </a:solidFill>
                <a:ea typeface="Verdana" panose="020B0604030504040204" pitchFamily="34" charset="0"/>
              </a:rPr>
              <a:t>” </a:t>
            </a:r>
            <a:r>
              <a:rPr lang="en-GB" sz="2600" kern="1200" dirty="0">
                <a:solidFill>
                  <a:srgbClr val="000154"/>
                </a:solidFill>
                <a:ea typeface="Verdana" panose="020B0604030504040204" pitchFamily="34" charset="0"/>
              </a:rPr>
              <a:t>from the list when completing the application form.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3E8E9B-C207-4586-B6F4-DC8862303DA0}"/>
              </a:ext>
            </a:extLst>
          </p:cNvPr>
          <p:cNvSpPr txBox="1"/>
          <p:nvPr/>
        </p:nvSpPr>
        <p:spPr>
          <a:xfrm>
            <a:off x="10533600" y="6173512"/>
            <a:ext cx="5877474" cy="15327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600" kern="1200" dirty="0">
                <a:solidFill>
                  <a:srgbClr val="000154"/>
                </a:solidFill>
                <a:ea typeface="Verdana" panose="020B0604030504040204" pitchFamily="34" charset="0"/>
              </a:rPr>
              <a:t>HRB provides beneficiaries with tools and methodologies. </a:t>
            </a:r>
            <a:r>
              <a:rPr lang="en-GB" sz="2600" b="1" kern="1200" dirty="0">
                <a:solidFill>
                  <a:srgbClr val="000154"/>
                </a:solidFill>
                <a:ea typeface="Verdana" panose="020B0604030504040204" pitchFamily="34" charset="0"/>
              </a:rPr>
              <a:t>Experts act as facilitators</a:t>
            </a:r>
            <a:r>
              <a:rPr lang="en-GB" sz="2600" kern="1200" dirty="0">
                <a:solidFill>
                  <a:srgbClr val="000154"/>
                </a:solidFill>
                <a:ea typeface="Verdana" panose="020B0604030504040204" pitchFamily="34" charset="0"/>
              </a:rPr>
              <a:t>. Service delivery happens </a:t>
            </a:r>
            <a:r>
              <a:rPr lang="en-GB" sz="2600" u="sng" kern="1200" dirty="0">
                <a:solidFill>
                  <a:srgbClr val="000154"/>
                </a:solidFill>
                <a:ea typeface="Verdana" panose="020B0604030504040204" pitchFamily="34" charset="0"/>
              </a:rPr>
              <a:t>remotely and virtually</a:t>
            </a:r>
            <a:r>
              <a:rPr lang="en-GB" sz="2600" kern="1200" dirty="0">
                <a:solidFill>
                  <a:srgbClr val="000154"/>
                </a:solidFill>
                <a:ea typeface="Verdana" panose="020B0604030504040204" pitchFamily="34" charset="0"/>
              </a:rPr>
              <a:t>. </a:t>
            </a:r>
          </a:p>
        </p:txBody>
      </p:sp>
      <p:pic>
        <p:nvPicPr>
          <p:cNvPr id="23" name="Content Placeholder 13" descr="Man writing on whiteboard giving online lecture">
            <a:extLst>
              <a:ext uri="{FF2B5EF4-FFF2-40B4-BE49-F238E27FC236}">
                <a16:creationId xmlns:a16="http://schemas.microsoft.com/office/drawing/2014/main" id="{C4E25A91-84B1-43E5-AD5F-03FF901539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267" y="2183566"/>
            <a:ext cx="8866761" cy="591117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F66EB2E0-60EE-45D1-9F0D-81DA73C23885}"/>
              </a:ext>
            </a:extLst>
          </p:cNvPr>
          <p:cNvSpPr txBox="1">
            <a:spLocks/>
          </p:cNvSpPr>
          <p:nvPr/>
        </p:nvSpPr>
        <p:spPr>
          <a:xfrm>
            <a:off x="10275868" y="2554872"/>
            <a:ext cx="36004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sz="4000" dirty="0">
              <a:solidFill>
                <a:srgbClr val="000154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520BC52-9896-4DFC-B5BE-386E7AB04257}"/>
              </a:ext>
            </a:extLst>
          </p:cNvPr>
          <p:cNvSpPr txBox="1">
            <a:spLocks/>
          </p:cNvSpPr>
          <p:nvPr/>
        </p:nvSpPr>
        <p:spPr>
          <a:xfrm>
            <a:off x="10267731" y="6127573"/>
            <a:ext cx="36004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sz="4000" dirty="0">
              <a:solidFill>
                <a:srgbClr val="000154"/>
              </a:solidFill>
              <a:latin typeface="+mn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213CD0B-CB3F-415F-ADA5-1A90CD5FE43A}"/>
              </a:ext>
            </a:extLst>
          </p:cNvPr>
          <p:cNvSpPr txBox="1">
            <a:spLocks/>
          </p:cNvSpPr>
          <p:nvPr/>
        </p:nvSpPr>
        <p:spPr>
          <a:xfrm>
            <a:off x="10244861" y="4457480"/>
            <a:ext cx="36004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sz="4000" dirty="0">
              <a:solidFill>
                <a:srgbClr val="000154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F072B-AC89-AA8D-0FE4-22579E2E0874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en-GB" dirty="0">
                <a:solidFill>
                  <a:srgbClr val="FF5E00"/>
                </a:solidFill>
              </a:rPr>
              <a:t>The Horizon Results Booster</a:t>
            </a:r>
          </a:p>
        </p:txBody>
      </p:sp>
    </p:spTree>
    <p:extLst>
      <p:ext uri="{BB962C8B-B14F-4D97-AF65-F5344CB8AC3E}">
        <p14:creationId xmlns:p14="http://schemas.microsoft.com/office/powerpoint/2010/main" val="42777419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916BEA-27F8-40EC-A563-DE67FBF458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22" name="Picture 21" descr="A building with many windows and people working together. &#10;&#10;">
            <a:extLst>
              <a:ext uri="{FF2B5EF4-FFF2-40B4-BE49-F238E27FC236}">
                <a16:creationId xmlns:a16="http://schemas.microsoft.com/office/drawing/2014/main" id="{95A488E6-C2D0-49B9-9726-14D6282102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"/>
            <a:ext cx="17330153" cy="44446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0364E2-CED4-C9BF-A35B-651ACEDA94F5}"/>
              </a:ext>
            </a:extLst>
          </p:cNvPr>
          <p:cNvGrpSpPr/>
          <p:nvPr/>
        </p:nvGrpSpPr>
        <p:grpSpPr>
          <a:xfrm>
            <a:off x="841508" y="3306049"/>
            <a:ext cx="4700112" cy="4739103"/>
            <a:chOff x="841508" y="3306049"/>
            <a:chExt cx="4700112" cy="473910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CC85ADE-248A-80AC-6C30-76944617ABD0}"/>
                </a:ext>
              </a:extLst>
            </p:cNvPr>
            <p:cNvGrpSpPr/>
            <p:nvPr/>
          </p:nvGrpSpPr>
          <p:grpSpPr>
            <a:xfrm>
              <a:off x="1973387" y="3306049"/>
              <a:ext cx="2448272" cy="2430654"/>
              <a:chOff x="1973387" y="3306049"/>
              <a:chExt cx="2448272" cy="2430654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EDB92AB-B023-4EDB-8EEE-D0C81C80B452}"/>
                  </a:ext>
                </a:extLst>
              </p:cNvPr>
              <p:cNvSpPr/>
              <p:nvPr/>
            </p:nvSpPr>
            <p:spPr>
              <a:xfrm>
                <a:off x="1973387" y="3306049"/>
                <a:ext cx="2448272" cy="243065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5E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9" name="Graphic 28" descr="Clipboard outline">
                <a:extLst>
                  <a:ext uri="{FF2B5EF4-FFF2-40B4-BE49-F238E27FC236}">
                    <a16:creationId xmlns:a16="http://schemas.microsoft.com/office/drawing/2014/main" id="{F5EAA17E-980F-42C6-932D-E1A4C4B0F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337947" y="3512991"/>
                <a:ext cx="1799179" cy="1799179"/>
              </a:xfrm>
              <a:prstGeom prst="rect">
                <a:avLst/>
              </a:prstGeom>
            </p:spPr>
          </p:pic>
        </p:grpSp>
        <p:sp>
          <p:nvSpPr>
            <p:cNvPr id="33" name="CasellaDiTesto 7">
              <a:extLst>
                <a:ext uri="{FF2B5EF4-FFF2-40B4-BE49-F238E27FC236}">
                  <a16:creationId xmlns:a16="http://schemas.microsoft.com/office/drawing/2014/main" id="{E6E27EA2-651D-4AB3-9C21-DC9E23B142F3}"/>
                </a:ext>
              </a:extLst>
            </p:cNvPr>
            <p:cNvSpPr txBox="1"/>
            <p:nvPr/>
          </p:nvSpPr>
          <p:spPr>
            <a:xfrm>
              <a:off x="2122201" y="5898467"/>
              <a:ext cx="2138727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FF5E00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Service 1</a:t>
              </a:r>
            </a:p>
          </p:txBody>
        </p:sp>
        <p:sp>
          <p:nvSpPr>
            <p:cNvPr id="34" name="Segnaposto testo 2">
              <a:extLst>
                <a:ext uri="{FF2B5EF4-FFF2-40B4-BE49-F238E27FC236}">
                  <a16:creationId xmlns:a16="http://schemas.microsoft.com/office/drawing/2014/main" id="{D1FE2077-D30A-4C34-A290-7950DA627FCE}"/>
                </a:ext>
              </a:extLst>
            </p:cNvPr>
            <p:cNvSpPr txBox="1">
              <a:spLocks/>
            </p:cNvSpPr>
            <p:nvPr/>
          </p:nvSpPr>
          <p:spPr>
            <a:xfrm>
              <a:off x="841508" y="6758009"/>
              <a:ext cx="4700112" cy="12871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96332" indent="-296332" defTabSz="830890" eaLnBrk="1" hangingPunct="1">
                <a:spcBef>
                  <a:spcPts val="799"/>
                </a:spcBef>
                <a:buSzPct val="75000"/>
                <a:buFontTx/>
                <a:buBlip>
                  <a:blip r:embed="rId6"/>
                </a:buBlip>
                <a:defRPr sz="2399">
                  <a:solidFill>
                    <a:srgbClr val="384F5A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  <a:lvl2pPr marL="740833" indent="-296332" defTabSz="830890" eaLnBrk="1" hangingPunct="1">
                <a:spcBef>
                  <a:spcPts val="799"/>
                </a:spcBef>
                <a:buSzPct val="70000"/>
                <a:buFontTx/>
                <a:buBlip>
                  <a:blip r:embed="rId6"/>
                </a:buBlip>
                <a:defRPr sz="2399">
                  <a:solidFill>
                    <a:srgbClr val="384F5A"/>
                  </a:solidFill>
                  <a:latin typeface="+mn-lt"/>
                  <a:ea typeface="+mn-ea"/>
                  <a:cs typeface="+mn-cs"/>
                  <a:sym typeface="Calibri"/>
                </a:defRPr>
              </a:lvl2pPr>
              <a:lvl3pPr marL="1185331" indent="-296332" defTabSz="830890" eaLnBrk="1" hangingPunct="1">
                <a:spcBef>
                  <a:spcPts val="799"/>
                </a:spcBef>
                <a:buSzPct val="65000"/>
                <a:buFontTx/>
                <a:buBlip>
                  <a:blip r:embed="rId6"/>
                </a:buBlip>
                <a:defRPr sz="2399">
                  <a:solidFill>
                    <a:srgbClr val="384F5A"/>
                  </a:solidFill>
                  <a:latin typeface="+mn-lt"/>
                  <a:ea typeface="+mn-ea"/>
                  <a:cs typeface="+mn-cs"/>
                  <a:sym typeface="Calibri"/>
                </a:defRPr>
              </a:lvl3pPr>
              <a:lvl4pPr marL="1629831" indent="-296332" defTabSz="830890" eaLnBrk="1" hangingPunct="1">
                <a:spcBef>
                  <a:spcPts val="799"/>
                </a:spcBef>
                <a:buSzPct val="60000"/>
                <a:buFontTx/>
                <a:buBlip>
                  <a:blip r:embed="rId6"/>
                </a:buBlip>
                <a:defRPr sz="2399">
                  <a:solidFill>
                    <a:srgbClr val="384F5A"/>
                  </a:solidFill>
                  <a:latin typeface="+mn-lt"/>
                  <a:ea typeface="+mn-ea"/>
                  <a:cs typeface="+mn-cs"/>
                  <a:sym typeface="Calibri"/>
                </a:defRPr>
              </a:lvl4pPr>
              <a:lvl5pPr marL="2074331" indent="-296332" defTabSz="830890" eaLnBrk="1" hangingPunct="1">
                <a:spcBef>
                  <a:spcPts val="799"/>
                </a:spcBef>
                <a:buSzPct val="55000"/>
                <a:buFontTx/>
                <a:buBlip>
                  <a:blip r:embed="rId6"/>
                </a:buBlip>
                <a:defRPr sz="2399">
                  <a:solidFill>
                    <a:srgbClr val="384F5A"/>
                  </a:solidFill>
                  <a:latin typeface="+mn-lt"/>
                  <a:ea typeface="+mn-ea"/>
                  <a:cs typeface="+mn-cs"/>
                  <a:sym typeface="Calibri"/>
                </a:defRPr>
              </a:lvl5pPr>
              <a:lvl6pPr marL="2752003" indent="-313518" defTabSz="830890" eaLnBrk="1" hangingPunct="1">
                <a:spcBef>
                  <a:spcPts val="256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3239699" indent="-313518" defTabSz="830890" eaLnBrk="1" hangingPunct="1">
                <a:spcBef>
                  <a:spcPts val="256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3727396" indent="-313518" defTabSz="830890" eaLnBrk="1" hangingPunct="1">
                <a:spcBef>
                  <a:spcPts val="256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4215092" indent="-313518" defTabSz="830890" eaLnBrk="1" hangingPunct="1">
                <a:spcBef>
                  <a:spcPts val="256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marR="0" lvl="0" indent="0" algn="ctr" defTabSz="83089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Pct val="75000"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Portfolio Dissemination &amp; Exploitation Strategy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1C3340-A4A4-9398-932C-F22ABE026CC1}"/>
              </a:ext>
            </a:extLst>
          </p:cNvPr>
          <p:cNvGrpSpPr/>
          <p:nvPr/>
        </p:nvGrpSpPr>
        <p:grpSpPr>
          <a:xfrm>
            <a:off x="5917917" y="3344074"/>
            <a:ext cx="5448763" cy="3937155"/>
            <a:chOff x="5917917" y="3344074"/>
            <a:chExt cx="5448763" cy="39371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729194A-EB04-13C9-FEF2-370BD7FDE567}"/>
                </a:ext>
              </a:extLst>
            </p:cNvPr>
            <p:cNvGrpSpPr/>
            <p:nvPr/>
          </p:nvGrpSpPr>
          <p:grpSpPr>
            <a:xfrm>
              <a:off x="7418185" y="3344074"/>
              <a:ext cx="2448272" cy="2430654"/>
              <a:chOff x="7418185" y="3344074"/>
              <a:chExt cx="2448272" cy="243065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96F54BF-BB26-4222-809A-4D8AFF9281A7}"/>
                  </a:ext>
                </a:extLst>
              </p:cNvPr>
              <p:cNvSpPr/>
              <p:nvPr/>
            </p:nvSpPr>
            <p:spPr>
              <a:xfrm>
                <a:off x="7418185" y="3344074"/>
                <a:ext cx="2448272" cy="243065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5E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0" name="Graphic 29" descr="Meeting outline">
                <a:extLst>
                  <a:ext uri="{FF2B5EF4-FFF2-40B4-BE49-F238E27FC236}">
                    <a16:creationId xmlns:a16="http://schemas.microsoft.com/office/drawing/2014/main" id="{B13E9D24-B194-4B45-BB5F-BB5169D63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7742731" y="3512990"/>
                <a:ext cx="1799179" cy="1799179"/>
              </a:xfrm>
              <a:prstGeom prst="rect">
                <a:avLst/>
              </a:prstGeom>
            </p:spPr>
          </p:pic>
        </p:grpSp>
        <p:sp>
          <p:nvSpPr>
            <p:cNvPr id="32" name="CasellaDiTesto 7">
              <a:extLst>
                <a:ext uri="{FF2B5EF4-FFF2-40B4-BE49-F238E27FC236}">
                  <a16:creationId xmlns:a16="http://schemas.microsoft.com/office/drawing/2014/main" id="{985DEB29-A726-47C1-9D3F-D1B2563D95AB}"/>
                </a:ext>
              </a:extLst>
            </p:cNvPr>
            <p:cNvSpPr txBox="1"/>
            <p:nvPr/>
          </p:nvSpPr>
          <p:spPr>
            <a:xfrm>
              <a:off x="7751259" y="5898466"/>
              <a:ext cx="1829183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/>
              <a:r>
                <a:rPr lang="en-GB" sz="3200" b="1" dirty="0">
                  <a:solidFill>
                    <a:srgbClr val="FF5E00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Service 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B22A7E-6930-4DBF-A29A-2251718B2076}"/>
                </a:ext>
              </a:extLst>
            </p:cNvPr>
            <p:cNvSpPr txBox="1"/>
            <p:nvPr/>
          </p:nvSpPr>
          <p:spPr>
            <a:xfrm>
              <a:off x="5917917" y="6758009"/>
              <a:ext cx="5448763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830890" eaLnBrk="1" fontAlgn="auto" latinLnBrk="0" hangingPunct="1">
                <a:lnSpc>
                  <a:spcPct val="100000"/>
                </a:lnSpc>
                <a:spcBef>
                  <a:spcPts val="799"/>
                </a:spcBef>
                <a:spcAft>
                  <a:spcPts val="0"/>
                </a:spcAft>
                <a:buClrTx/>
                <a:buSzPct val="75000"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Business Plan Development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ED00216-2CDA-714B-C2FB-60FBB6F10452}"/>
              </a:ext>
            </a:extLst>
          </p:cNvPr>
          <p:cNvGrpSpPr/>
          <p:nvPr/>
        </p:nvGrpSpPr>
        <p:grpSpPr>
          <a:xfrm>
            <a:off x="11852611" y="3344074"/>
            <a:ext cx="4712027" cy="3937155"/>
            <a:chOff x="11852611" y="3344074"/>
            <a:chExt cx="4712027" cy="39371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081668-C59F-BEAA-142D-62BDB81CF712}"/>
                </a:ext>
              </a:extLst>
            </p:cNvPr>
            <p:cNvGrpSpPr/>
            <p:nvPr/>
          </p:nvGrpSpPr>
          <p:grpSpPr>
            <a:xfrm>
              <a:off x="12918605" y="3344074"/>
              <a:ext cx="2448272" cy="2430654"/>
              <a:chOff x="12918605" y="3344074"/>
              <a:chExt cx="2448272" cy="2430654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54A6CAA-AA42-4F15-A540-BA7BFFEBC0A4}"/>
                  </a:ext>
                </a:extLst>
              </p:cNvPr>
              <p:cNvSpPr/>
              <p:nvPr/>
            </p:nvSpPr>
            <p:spPr>
              <a:xfrm>
                <a:off x="12918605" y="3344074"/>
                <a:ext cx="2448272" cy="243065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5E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8" name="Graphic 27" descr="Marketing outline">
                <a:extLst>
                  <a:ext uri="{FF2B5EF4-FFF2-40B4-BE49-F238E27FC236}">
                    <a16:creationId xmlns:a16="http://schemas.microsoft.com/office/drawing/2014/main" id="{F05A605A-CF2F-4485-8667-1FF11E067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13309036" y="3545074"/>
                <a:ext cx="1799179" cy="1799179"/>
              </a:xfrm>
              <a:prstGeom prst="rect">
                <a:avLst/>
              </a:prstGeom>
            </p:spPr>
          </p:pic>
        </p:grpSp>
        <p:sp>
          <p:nvSpPr>
            <p:cNvPr id="31" name="CasellaDiTesto 7">
              <a:extLst>
                <a:ext uri="{FF2B5EF4-FFF2-40B4-BE49-F238E27FC236}">
                  <a16:creationId xmlns:a16="http://schemas.microsoft.com/office/drawing/2014/main" id="{D2950AF4-1381-4078-9011-FF94BF45CCC9}"/>
                </a:ext>
              </a:extLst>
            </p:cNvPr>
            <p:cNvSpPr txBox="1"/>
            <p:nvPr/>
          </p:nvSpPr>
          <p:spPr>
            <a:xfrm>
              <a:off x="13228148" y="5898465"/>
              <a:ext cx="1829183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/>
              <a:r>
                <a:rPr lang="en-GB" sz="3200" b="1" dirty="0">
                  <a:solidFill>
                    <a:srgbClr val="FF5E00"/>
                  </a:solidFill>
                  <a:ea typeface="Verdana" panose="020B0604030504040204" pitchFamily="34" charset="0"/>
                  <a:cs typeface="Calibri" panose="020F0502020204030204" pitchFamily="34" charset="0"/>
                </a:rPr>
                <a:t>Service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0DD1B3-33ED-42D5-B949-3F7441C0B66B}"/>
                </a:ext>
              </a:extLst>
            </p:cNvPr>
            <p:cNvSpPr txBox="1"/>
            <p:nvPr/>
          </p:nvSpPr>
          <p:spPr>
            <a:xfrm>
              <a:off x="11852611" y="6758009"/>
              <a:ext cx="4712027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830890" eaLnBrk="1" fontAlgn="auto" latinLnBrk="0" hangingPunct="1">
                <a:lnSpc>
                  <a:spcPct val="100000"/>
                </a:lnSpc>
                <a:spcBef>
                  <a:spcPts val="799"/>
                </a:spcBef>
                <a:spcAft>
                  <a:spcPts val="0"/>
                </a:spcAft>
                <a:buClrTx/>
                <a:buSzPct val="75000"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154"/>
                  </a:solidFill>
                  <a:effectLst/>
                  <a:uLnTx/>
                  <a:uFillTx/>
                  <a:ea typeface="Verdana" panose="020B0604030504040204" pitchFamily="34" charset="0"/>
                  <a:cs typeface="Calibri"/>
                  <a:sym typeface="Calibri"/>
                </a:rPr>
                <a:t>Go To Market</a:t>
              </a:r>
              <a:endPara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116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C8E454A6-3B53-0B79-5842-E5017E099D8A}"/>
              </a:ext>
            </a:extLst>
          </p:cNvPr>
          <p:cNvSpPr/>
          <p:nvPr/>
        </p:nvSpPr>
        <p:spPr>
          <a:xfrm>
            <a:off x="8447794" y="1652658"/>
            <a:ext cx="8203263" cy="6729694"/>
          </a:xfrm>
          <a:prstGeom prst="rect">
            <a:avLst/>
          </a:prstGeom>
          <a:solidFill>
            <a:srgbClr val="FFFFFF"/>
          </a:solidFill>
          <a:ln w="285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A2501F-F9F5-9F42-83A1-6A532F2CA962}"/>
              </a:ext>
            </a:extLst>
          </p:cNvPr>
          <p:cNvSpPr/>
          <p:nvPr/>
        </p:nvSpPr>
        <p:spPr>
          <a:xfrm>
            <a:off x="677243" y="2660770"/>
            <a:ext cx="6624735" cy="2206646"/>
          </a:xfrm>
          <a:prstGeom prst="rect">
            <a:avLst/>
          </a:prstGeom>
          <a:solidFill>
            <a:srgbClr val="000058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4CF92-9320-41A5-AA83-8E7C57A129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3BFE8-7FB4-80EB-D447-2F3469C8D5E9}"/>
              </a:ext>
            </a:extLst>
          </p:cNvPr>
          <p:cNvSpPr txBox="1"/>
          <p:nvPr/>
        </p:nvSpPr>
        <p:spPr>
          <a:xfrm>
            <a:off x="1677391" y="1731288"/>
            <a:ext cx="453650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Service 1 - Portfolio Dissemination &amp; Exploitation Strategy (PDES)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1C6B57-B23A-45DD-4ACC-D5A9A9415846}"/>
              </a:ext>
            </a:extLst>
          </p:cNvPr>
          <p:cNvCxnSpPr>
            <a:cxnSpLocks/>
          </p:cNvCxnSpPr>
          <p:nvPr/>
        </p:nvCxnSpPr>
        <p:spPr>
          <a:xfrm flipH="1">
            <a:off x="3845594" y="3456169"/>
            <a:ext cx="1" cy="1313954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lg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AAA1E0D-79D9-28A3-F376-FE70097FECEB}"/>
              </a:ext>
            </a:extLst>
          </p:cNvPr>
          <p:cNvSpPr txBox="1"/>
          <p:nvPr/>
        </p:nvSpPr>
        <p:spPr>
          <a:xfrm>
            <a:off x="876531" y="3510367"/>
            <a:ext cx="293465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Identification and creation of the portfolio of R&amp;I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 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A0A781-C149-AEA1-C467-D66475C91B7A}"/>
              </a:ext>
            </a:extLst>
          </p:cNvPr>
          <p:cNvSpPr/>
          <p:nvPr/>
        </p:nvSpPr>
        <p:spPr>
          <a:xfrm>
            <a:off x="677243" y="5030551"/>
            <a:ext cx="6636690" cy="2042212"/>
          </a:xfrm>
          <a:prstGeom prst="rect">
            <a:avLst/>
          </a:prstGeom>
          <a:solidFill>
            <a:srgbClr val="000058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3" name="Graphic 22" descr="Inventory with solid fill">
            <a:extLst>
              <a:ext uri="{FF2B5EF4-FFF2-40B4-BE49-F238E27FC236}">
                <a16:creationId xmlns:a16="http://schemas.microsoft.com/office/drawing/2014/main" id="{B359AC2D-5478-9362-8563-557CDF111B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86999" y="4110043"/>
            <a:ext cx="574987" cy="574987"/>
          </a:xfrm>
          <a:prstGeom prst="rect">
            <a:avLst/>
          </a:prstGeom>
        </p:spPr>
      </p:pic>
      <p:pic>
        <p:nvPicPr>
          <p:cNvPr id="25" name="Graphic 24" descr="Box with solid fill">
            <a:extLst>
              <a:ext uri="{FF2B5EF4-FFF2-40B4-BE49-F238E27FC236}">
                <a16:creationId xmlns:a16="http://schemas.microsoft.com/office/drawing/2014/main" id="{A374FF43-08A2-50E1-5796-A3DC711315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36641" y="3474675"/>
            <a:ext cx="501040" cy="5010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310C6D9-2783-11B0-C4D3-8691A9829F39}"/>
              </a:ext>
            </a:extLst>
          </p:cNvPr>
          <p:cNvSpPr txBox="1"/>
          <p:nvPr/>
        </p:nvSpPr>
        <p:spPr>
          <a:xfrm>
            <a:off x="4765143" y="3465112"/>
            <a:ext cx="26764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Single projects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5567F2-9228-5B36-31CA-2D3B360C398A}"/>
              </a:ext>
            </a:extLst>
          </p:cNvPr>
          <p:cNvSpPr txBox="1"/>
          <p:nvPr/>
        </p:nvSpPr>
        <p:spPr>
          <a:xfrm>
            <a:off x="4805558" y="4165500"/>
            <a:ext cx="26764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Project groups (PGs)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763D70-41B6-536B-FA28-937961E2179C}"/>
              </a:ext>
            </a:extLst>
          </p:cNvPr>
          <p:cNvSpPr txBox="1"/>
          <p:nvPr/>
        </p:nvSpPr>
        <p:spPr>
          <a:xfrm>
            <a:off x="2507374" y="2815246"/>
            <a:ext cx="267644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dirty="0">
                <a:solidFill>
                  <a:schemeClr val="bg1"/>
                </a:solidFill>
              </a:rPr>
              <a:t>Module A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FCD86B-06BF-7181-5D1D-225362EFDFD9}"/>
              </a:ext>
            </a:extLst>
          </p:cNvPr>
          <p:cNvSpPr txBox="1"/>
          <p:nvPr/>
        </p:nvSpPr>
        <p:spPr>
          <a:xfrm>
            <a:off x="2549451" y="5146972"/>
            <a:ext cx="267644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dirty="0">
                <a:solidFill>
                  <a:schemeClr val="bg1"/>
                </a:solidFill>
              </a:rPr>
              <a:t>Module B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7D0C6E-FD71-425B-4E4C-12514A865FEE}"/>
              </a:ext>
            </a:extLst>
          </p:cNvPr>
          <p:cNvSpPr txBox="1"/>
          <p:nvPr/>
        </p:nvSpPr>
        <p:spPr>
          <a:xfrm>
            <a:off x="899054" y="5837281"/>
            <a:ext cx="276652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Portfolio Dissemination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Plan (design &amp; execution)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C17592-D1D2-07CD-10E0-DE2CC4FEF3A0}"/>
              </a:ext>
            </a:extLst>
          </p:cNvPr>
          <p:cNvSpPr txBox="1"/>
          <p:nvPr/>
        </p:nvSpPr>
        <p:spPr>
          <a:xfrm>
            <a:off x="4828944" y="5856497"/>
            <a:ext cx="26764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Project groups (PGs)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F91A017-7AD4-4A5A-039A-03A961AC89E5}"/>
              </a:ext>
            </a:extLst>
          </p:cNvPr>
          <p:cNvSpPr/>
          <p:nvPr/>
        </p:nvSpPr>
        <p:spPr>
          <a:xfrm>
            <a:off x="8430347" y="2537417"/>
            <a:ext cx="8232669" cy="2339383"/>
          </a:xfrm>
          <a:prstGeom prst="rect">
            <a:avLst/>
          </a:prstGeom>
          <a:solidFill>
            <a:srgbClr val="000058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05BB3A-5EE7-4690-1FDD-29FDE3D975FD}"/>
              </a:ext>
            </a:extLst>
          </p:cNvPr>
          <p:cNvSpPr txBox="1"/>
          <p:nvPr/>
        </p:nvSpPr>
        <p:spPr>
          <a:xfrm>
            <a:off x="11118403" y="2630266"/>
            <a:ext cx="267644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dirty="0">
                <a:solidFill>
                  <a:schemeClr val="bg1"/>
                </a:solidFill>
              </a:rPr>
              <a:t>Module C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0A4A74-CD6E-796C-1F65-06D988D42D5B}"/>
              </a:ext>
            </a:extLst>
          </p:cNvPr>
          <p:cNvSpPr/>
          <p:nvPr/>
        </p:nvSpPr>
        <p:spPr>
          <a:xfrm>
            <a:off x="8426600" y="5668888"/>
            <a:ext cx="8236419" cy="1066253"/>
          </a:xfrm>
          <a:prstGeom prst="rect">
            <a:avLst/>
          </a:prstGeom>
          <a:solidFill>
            <a:srgbClr val="0074B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24EDF7-2F90-9E05-41AD-4E853BA38AC4}"/>
              </a:ext>
            </a:extLst>
          </p:cNvPr>
          <p:cNvSpPr/>
          <p:nvPr/>
        </p:nvSpPr>
        <p:spPr>
          <a:xfrm>
            <a:off x="8430347" y="7555646"/>
            <a:ext cx="8232669" cy="1281913"/>
          </a:xfrm>
          <a:prstGeom prst="rect">
            <a:avLst/>
          </a:prstGeom>
          <a:solidFill>
            <a:srgbClr val="3A3A3C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B3DC79-839C-FF63-BC58-FF2D76556112}"/>
              </a:ext>
            </a:extLst>
          </p:cNvPr>
          <p:cNvSpPr/>
          <p:nvPr/>
        </p:nvSpPr>
        <p:spPr>
          <a:xfrm>
            <a:off x="677243" y="1695565"/>
            <a:ext cx="6624735" cy="5341475"/>
          </a:xfrm>
          <a:prstGeom prst="rect">
            <a:avLst/>
          </a:prstGeom>
          <a:noFill/>
          <a:ln w="28575" cap="flat">
            <a:solidFill>
              <a:srgbClr val="000058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6C4261-3F8F-6061-8DBC-1C4DC5F4DE07}"/>
              </a:ext>
            </a:extLst>
          </p:cNvPr>
          <p:cNvSpPr txBox="1"/>
          <p:nvPr/>
        </p:nvSpPr>
        <p:spPr>
          <a:xfrm>
            <a:off x="124896" y="2526681"/>
            <a:ext cx="471924" cy="32615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Dissemination Services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EAF5B3-4D0F-8B4D-E2BC-B8AFE79AD11C}"/>
              </a:ext>
            </a:extLst>
          </p:cNvPr>
          <p:cNvSpPr txBox="1"/>
          <p:nvPr/>
        </p:nvSpPr>
        <p:spPr>
          <a:xfrm>
            <a:off x="8850149" y="3242560"/>
            <a:ext cx="324036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Assisting projects to improve existing exploitation strategy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54D621-C24E-65B6-9518-8252E7D0DAAA}"/>
              </a:ext>
            </a:extLst>
          </p:cNvPr>
          <p:cNvSpPr/>
          <p:nvPr/>
        </p:nvSpPr>
        <p:spPr>
          <a:xfrm>
            <a:off x="8430347" y="1636440"/>
            <a:ext cx="8216964" cy="7201119"/>
          </a:xfrm>
          <a:prstGeom prst="rect">
            <a:avLst/>
          </a:prstGeom>
          <a:noFill/>
          <a:ln w="28575" cap="flat">
            <a:solidFill>
              <a:srgbClr val="000058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E152E0-5046-99FD-07B3-8DB39A8C9B77}"/>
              </a:ext>
            </a:extLst>
          </p:cNvPr>
          <p:cNvSpPr txBox="1"/>
          <p:nvPr/>
        </p:nvSpPr>
        <p:spPr>
          <a:xfrm>
            <a:off x="10176224" y="1636440"/>
            <a:ext cx="453650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Service 1 - Portfolio Dissemination &amp; Exploitation Strategy (PDES)</a:t>
            </a:r>
          </a:p>
        </p:txBody>
      </p:sp>
      <p:pic>
        <p:nvPicPr>
          <p:cNvPr id="48" name="Graphic 47" descr="Inventory with solid fill">
            <a:extLst>
              <a:ext uri="{FF2B5EF4-FFF2-40B4-BE49-F238E27FC236}">
                <a16:creationId xmlns:a16="http://schemas.microsoft.com/office/drawing/2014/main" id="{59D34E39-E889-3915-06FF-3E2B032A7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26189" y="5778157"/>
            <a:ext cx="574987" cy="574987"/>
          </a:xfrm>
          <a:prstGeom prst="rect">
            <a:avLst/>
          </a:prstGeom>
        </p:spPr>
      </p:pic>
      <p:pic>
        <p:nvPicPr>
          <p:cNvPr id="52" name="Graphic 51" descr="List with solid fill">
            <a:extLst>
              <a:ext uri="{FF2B5EF4-FFF2-40B4-BE49-F238E27FC236}">
                <a16:creationId xmlns:a16="http://schemas.microsoft.com/office/drawing/2014/main" id="{FEB42236-BC34-52F9-8CA2-C87BF6F40F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51400" y="6483385"/>
            <a:ext cx="515877" cy="51587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28EEDF3-CA92-47AB-EFB7-8AC0D74466D1}"/>
              </a:ext>
            </a:extLst>
          </p:cNvPr>
          <p:cNvSpPr txBox="1"/>
          <p:nvPr/>
        </p:nvSpPr>
        <p:spPr>
          <a:xfrm>
            <a:off x="4805034" y="6556446"/>
            <a:ext cx="26764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Portfolio of results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8B5A40A-DC9F-8D3C-0AE8-E6B7625B375F}"/>
              </a:ext>
            </a:extLst>
          </p:cNvPr>
          <p:cNvCxnSpPr>
            <a:cxnSpLocks/>
          </p:cNvCxnSpPr>
          <p:nvPr/>
        </p:nvCxnSpPr>
        <p:spPr>
          <a:xfrm flipH="1">
            <a:off x="3843757" y="5778157"/>
            <a:ext cx="1" cy="1313954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lg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044DB5C-CFDD-6E7F-EF83-EF4244D6906F}"/>
              </a:ext>
            </a:extLst>
          </p:cNvPr>
          <p:cNvCxnSpPr>
            <a:cxnSpLocks/>
          </p:cNvCxnSpPr>
          <p:nvPr/>
        </p:nvCxnSpPr>
        <p:spPr>
          <a:xfrm>
            <a:off x="12315425" y="3212149"/>
            <a:ext cx="0" cy="1391118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lg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AA3947B-3A68-67C5-4BFD-15A7D631E2F7}"/>
              </a:ext>
            </a:extLst>
          </p:cNvPr>
          <p:cNvSpPr txBox="1"/>
          <p:nvPr/>
        </p:nvSpPr>
        <p:spPr>
          <a:xfrm>
            <a:off x="13197337" y="3253622"/>
            <a:ext cx="26764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Single projects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8" name="Graphic 57" descr="Box with solid fill">
            <a:extLst>
              <a:ext uri="{FF2B5EF4-FFF2-40B4-BE49-F238E27FC236}">
                <a16:creationId xmlns:a16="http://schemas.microsoft.com/office/drawing/2014/main" id="{59B215A1-7CD3-C625-A7D1-7ADDB8B3D9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604008" y="3212149"/>
            <a:ext cx="501040" cy="501040"/>
          </a:xfrm>
          <a:prstGeom prst="rect">
            <a:avLst/>
          </a:prstGeom>
        </p:spPr>
      </p:pic>
      <p:pic>
        <p:nvPicPr>
          <p:cNvPr id="60" name="Graphic 59" descr="Playbook with solid fill">
            <a:extLst>
              <a:ext uri="{FF2B5EF4-FFF2-40B4-BE49-F238E27FC236}">
                <a16:creationId xmlns:a16="http://schemas.microsoft.com/office/drawing/2014/main" id="{0F3475D7-D120-8F48-0275-37B4F4773F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581875" y="3701832"/>
            <a:ext cx="572644" cy="57264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CD2A8BF-A56A-AB91-D2C1-53968015D48E}"/>
              </a:ext>
            </a:extLst>
          </p:cNvPr>
          <p:cNvSpPr txBox="1"/>
          <p:nvPr/>
        </p:nvSpPr>
        <p:spPr>
          <a:xfrm>
            <a:off x="13218342" y="3772486"/>
            <a:ext cx="298877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Exploitation plan optional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0930D4-A160-EF3B-FC13-4F03DF081B06}"/>
              </a:ext>
            </a:extLst>
          </p:cNvPr>
          <p:cNvSpPr txBox="1"/>
          <p:nvPr/>
        </p:nvSpPr>
        <p:spPr>
          <a:xfrm>
            <a:off x="9730165" y="5030108"/>
            <a:ext cx="59427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Service 2 – Business Plan Development (BPD)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A356C4B-0FB4-6955-0BB9-9D0AEAE921C2}"/>
              </a:ext>
            </a:extLst>
          </p:cNvPr>
          <p:cNvSpPr txBox="1"/>
          <p:nvPr/>
        </p:nvSpPr>
        <p:spPr>
          <a:xfrm>
            <a:off x="16693507" y="3907708"/>
            <a:ext cx="471924" cy="3033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EE7F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Exploitation Services</a:t>
            </a:r>
          </a:p>
        </p:txBody>
      </p:sp>
      <p:pic>
        <p:nvPicPr>
          <p:cNvPr id="66" name="Graphic 65" descr="Box with solid fill">
            <a:extLst>
              <a:ext uri="{FF2B5EF4-FFF2-40B4-BE49-F238E27FC236}">
                <a16:creationId xmlns:a16="http://schemas.microsoft.com/office/drawing/2014/main" id="{812A448B-0E5E-8392-F6CF-6465E0D4E5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50149" y="5721072"/>
            <a:ext cx="501040" cy="50104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2D9C3FC4-BB54-803D-DA27-9DF0BC86DEF7}"/>
              </a:ext>
            </a:extLst>
          </p:cNvPr>
          <p:cNvSpPr txBox="1"/>
          <p:nvPr/>
        </p:nvSpPr>
        <p:spPr>
          <a:xfrm>
            <a:off x="9430942" y="5739735"/>
            <a:ext cx="26764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Single projects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9" name="Graphic 68" descr="Target with solid fill">
            <a:extLst>
              <a:ext uri="{FF2B5EF4-FFF2-40B4-BE49-F238E27FC236}">
                <a16:creationId xmlns:a16="http://schemas.microsoft.com/office/drawing/2014/main" id="{1BFB203C-DE71-4FB1-0988-C108A80DBA9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858169" y="6225128"/>
            <a:ext cx="501040" cy="50104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FFF33CAC-3BD6-E4B2-60D0-7620C38D0E9E}"/>
              </a:ext>
            </a:extLst>
          </p:cNvPr>
          <p:cNvSpPr txBox="1"/>
          <p:nvPr/>
        </p:nvSpPr>
        <p:spPr>
          <a:xfrm>
            <a:off x="9410305" y="6243791"/>
            <a:ext cx="26764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Focus on 1 KER only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1" name="Graphic 70" descr="Playbook with solid fill">
            <a:extLst>
              <a:ext uri="{FF2B5EF4-FFF2-40B4-BE49-F238E27FC236}">
                <a16:creationId xmlns:a16="http://schemas.microsoft.com/office/drawing/2014/main" id="{C9E0E9D5-6CE8-DF69-D00B-D803C8A40A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581875" y="5937500"/>
            <a:ext cx="572644" cy="57264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E0D7906-3D6E-FA6B-C565-5A941A97F858}"/>
              </a:ext>
            </a:extLst>
          </p:cNvPr>
          <p:cNvSpPr txBox="1"/>
          <p:nvPr/>
        </p:nvSpPr>
        <p:spPr>
          <a:xfrm>
            <a:off x="13251850" y="5864007"/>
            <a:ext cx="298877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Exploitation plan / Business plan required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01960A-66C4-32C4-6FA2-B2CE51277E33}"/>
              </a:ext>
            </a:extLst>
          </p:cNvPr>
          <p:cNvSpPr txBox="1"/>
          <p:nvPr/>
        </p:nvSpPr>
        <p:spPr>
          <a:xfrm>
            <a:off x="9952592" y="6902316"/>
            <a:ext cx="530283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Service 3 – Go-To-Market Support (GTM)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70ED0D7-B972-AC8C-97FD-3EBE92F5EA11}"/>
              </a:ext>
            </a:extLst>
          </p:cNvPr>
          <p:cNvSpPr txBox="1"/>
          <p:nvPr/>
        </p:nvSpPr>
        <p:spPr>
          <a:xfrm>
            <a:off x="9426734" y="8260015"/>
            <a:ext cx="288869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6 packages available*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6" name="Graphic 75" descr="Single gear with solid fill">
            <a:extLst>
              <a:ext uri="{FF2B5EF4-FFF2-40B4-BE49-F238E27FC236}">
                <a16:creationId xmlns:a16="http://schemas.microsoft.com/office/drawing/2014/main" id="{F7385384-9256-67FF-C70A-474F3E487AB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823203" y="8205682"/>
            <a:ext cx="536710" cy="536710"/>
          </a:xfrm>
          <a:prstGeom prst="rect">
            <a:avLst/>
          </a:prstGeom>
        </p:spPr>
      </p:pic>
      <p:pic>
        <p:nvPicPr>
          <p:cNvPr id="77" name="Graphic 76" descr="Box with solid fill">
            <a:extLst>
              <a:ext uri="{FF2B5EF4-FFF2-40B4-BE49-F238E27FC236}">
                <a16:creationId xmlns:a16="http://schemas.microsoft.com/office/drawing/2014/main" id="{878CF73B-B334-E918-0306-4641D9F725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50149" y="7665288"/>
            <a:ext cx="501040" cy="501040"/>
          </a:xfrm>
          <a:prstGeom prst="rect">
            <a:avLst/>
          </a:prstGeom>
        </p:spPr>
      </p:pic>
      <p:pic>
        <p:nvPicPr>
          <p:cNvPr id="78" name="Graphic 77" descr="Inventory with solid fill">
            <a:extLst>
              <a:ext uri="{FF2B5EF4-FFF2-40B4-BE49-F238E27FC236}">
                <a16:creationId xmlns:a16="http://schemas.microsoft.com/office/drawing/2014/main" id="{44826355-B982-F944-4911-DF203B2AD1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5090" y="7662272"/>
            <a:ext cx="479177" cy="47917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128ECE46-11F6-78DF-8273-22FFFB14FCCF}"/>
              </a:ext>
            </a:extLst>
          </p:cNvPr>
          <p:cNvSpPr txBox="1"/>
          <p:nvPr/>
        </p:nvSpPr>
        <p:spPr>
          <a:xfrm>
            <a:off x="10033181" y="7806288"/>
            <a:ext cx="26764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Single projects &amp; PGs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0" name="Graphic 79" descr="Target with solid fill">
            <a:extLst>
              <a:ext uri="{FF2B5EF4-FFF2-40B4-BE49-F238E27FC236}">
                <a16:creationId xmlns:a16="http://schemas.microsoft.com/office/drawing/2014/main" id="{7E5A650D-1B35-8BEF-64EE-3626B525E1F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2727448" y="7613104"/>
            <a:ext cx="501040" cy="50104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0BEAA4F1-9519-67AD-E069-306E2528C3B6}"/>
              </a:ext>
            </a:extLst>
          </p:cNvPr>
          <p:cNvSpPr txBox="1"/>
          <p:nvPr/>
        </p:nvSpPr>
        <p:spPr>
          <a:xfrm>
            <a:off x="13245935" y="7683951"/>
            <a:ext cx="26764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Focus on 1 KER only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CA6F843-B552-B94F-9DF8-46A04FA3BFF0}"/>
              </a:ext>
            </a:extLst>
          </p:cNvPr>
          <p:cNvSpPr txBox="1"/>
          <p:nvPr/>
        </p:nvSpPr>
        <p:spPr>
          <a:xfrm>
            <a:off x="13265500" y="8260015"/>
            <a:ext cx="298877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Business plan required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3" name="Graphic 82" descr="Playbook with solid fill">
            <a:extLst>
              <a:ext uri="{FF2B5EF4-FFF2-40B4-BE49-F238E27FC236}">
                <a16:creationId xmlns:a16="http://schemas.microsoft.com/office/drawing/2014/main" id="{BDA65A9B-1484-1CE6-8662-3A403ACA1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693566" y="8155129"/>
            <a:ext cx="572644" cy="572644"/>
          </a:xfrm>
          <a:prstGeom prst="rect">
            <a:avLst/>
          </a:prstGeom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04A5DA0E-513B-44E6-9B7F-CCCBD383B91E}"/>
              </a:ext>
            </a:extLst>
          </p:cNvPr>
          <p:cNvSpPr txBox="1"/>
          <p:nvPr/>
        </p:nvSpPr>
        <p:spPr>
          <a:xfrm>
            <a:off x="614091" y="7347254"/>
            <a:ext cx="702419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</a:rPr>
              <a:t>Dissemination services and Exploitation services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</a:rPr>
              <a:t>can run in parallel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</a:rPr>
              <a:t>and are delivered by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</a:rPr>
              <a:t>different experts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ea typeface="Verdana" panose="020B0604030504040204" pitchFamily="34" charset="0"/>
              </a:rPr>
              <a:t>.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60C4452-9A06-D653-8BD1-795CBCF921F4}"/>
              </a:ext>
            </a:extLst>
          </p:cNvPr>
          <p:cNvCxnSpPr>
            <a:cxnSpLocks/>
          </p:cNvCxnSpPr>
          <p:nvPr/>
        </p:nvCxnSpPr>
        <p:spPr>
          <a:xfrm>
            <a:off x="7853259" y="1675575"/>
            <a:ext cx="0" cy="6153553"/>
          </a:xfrm>
          <a:prstGeom prst="straightConnector1">
            <a:avLst/>
          </a:prstGeom>
          <a:noFill/>
          <a:ln w="38100" cap="rnd">
            <a:solidFill>
              <a:srgbClr val="EE7F00"/>
            </a:solidFill>
            <a:prstDash val="dash"/>
            <a:miter lim="400000"/>
            <a:headEnd w="lg" len="lg"/>
            <a:tailEnd type="stealth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03176EED-C2B4-B5FF-5EF8-E7F7B226A2F7}"/>
              </a:ext>
            </a:extLst>
          </p:cNvPr>
          <p:cNvSpPr/>
          <p:nvPr/>
        </p:nvSpPr>
        <p:spPr>
          <a:xfrm>
            <a:off x="7619349" y="2428528"/>
            <a:ext cx="467820" cy="4871250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EE7F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wordArtVert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3A3A3C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Services Flow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A5778828-56CF-1946-D152-93B53CBF0AA1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en-GB" dirty="0">
                <a:solidFill>
                  <a:srgbClr val="FF5E00"/>
                </a:solidFill>
              </a:rPr>
              <a:t>Service Eligibility and Requirements</a:t>
            </a:r>
          </a:p>
        </p:txBody>
      </p:sp>
      <p:pic>
        <p:nvPicPr>
          <p:cNvPr id="2" name="Graphic 1" descr="Target with solid fill">
            <a:extLst>
              <a:ext uri="{FF2B5EF4-FFF2-40B4-BE49-F238E27FC236}">
                <a16:creationId xmlns:a16="http://schemas.microsoft.com/office/drawing/2014/main" id="{4720CC0E-3EAF-C771-643A-7262A3DC39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2617677" y="4280912"/>
            <a:ext cx="501040" cy="501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2E4BF-2483-3EFE-7D1B-9715F990A611}"/>
              </a:ext>
            </a:extLst>
          </p:cNvPr>
          <p:cNvSpPr txBox="1"/>
          <p:nvPr/>
        </p:nvSpPr>
        <p:spPr>
          <a:xfrm>
            <a:off x="13228488" y="4299575"/>
            <a:ext cx="26764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/>
                </a:solidFill>
              </a:rPr>
              <a:t>Focus on 3 KERs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77068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2497" y="527675"/>
            <a:ext cx="14800185" cy="1263945"/>
          </a:xfrm>
        </p:spPr>
        <p:txBody>
          <a:bodyPr anchor="ctr" anchorCtr="0">
            <a:normAutofit/>
          </a:bodyPr>
          <a:lstStyle/>
          <a:p>
            <a:r>
              <a:rPr lang="it-IT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Should Projects Benefit From HRB Services?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8CDFAF-7746-4B19-9BDE-A4E040FEE0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6070224" y="8837240"/>
            <a:ext cx="864096" cy="720080"/>
          </a:xfrm>
        </p:spPr>
        <p:txBody>
          <a:bodyPr/>
          <a:lstStyle/>
          <a:p>
            <a:pPr lvl="0"/>
            <a:fld id="{86CB4B4D-7CA3-9044-876B-883B54F8677D}" type="slidenum">
              <a:rPr lang="it-IT" smtClean="0">
                <a:solidFill>
                  <a:srgbClr val="03034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it-IT" dirty="0">
              <a:solidFill>
                <a:srgbClr val="03034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77F901B8-934E-42D7-A4DC-FDA14BDD76E5}"/>
              </a:ext>
            </a:extLst>
          </p:cNvPr>
          <p:cNvSpPr txBox="1">
            <a:spLocks/>
          </p:cNvSpPr>
          <p:nvPr/>
        </p:nvSpPr>
        <p:spPr>
          <a:xfrm>
            <a:off x="7232496" y="2083051"/>
            <a:ext cx="7988891" cy="1593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None/>
            </a:pPr>
            <a:r>
              <a:rPr lang="en-US" sz="2800" b="1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Achieving Impact </a:t>
            </a:r>
            <a:r>
              <a:rPr lang="en-US" sz="2800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 society and/or market) and </a:t>
            </a:r>
            <a:r>
              <a:rPr lang="en-US" sz="2800" b="1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long-term </a:t>
            </a:r>
            <a:r>
              <a:rPr lang="en-US" sz="2800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strictly depends</a:t>
            </a:r>
            <a:r>
              <a:rPr lang="en-US" sz="2800" b="1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D&amp;E strategies and actions.</a:t>
            </a:r>
          </a:p>
        </p:txBody>
      </p:sp>
      <p:pic>
        <p:nvPicPr>
          <p:cNvPr id="6" name="Picture 5" descr="Colorful patterned shapes">
            <a:extLst>
              <a:ext uri="{FF2B5EF4-FFF2-40B4-BE49-F238E27FC236}">
                <a16:creationId xmlns:a16="http://schemas.microsoft.com/office/drawing/2014/main" id="{8BCF59B0-B74F-42AC-81D6-B0CEFAD13C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577"/>
          <a:stretch/>
        </p:blipFill>
        <p:spPr>
          <a:xfrm rot="16200000" flipH="1">
            <a:off x="-1729739" y="1566038"/>
            <a:ext cx="9648517" cy="6516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ED2391-D9E7-426E-A736-DF42A576A6F4}"/>
              </a:ext>
            </a:extLst>
          </p:cNvPr>
          <p:cNvSpPr txBox="1"/>
          <p:nvPr/>
        </p:nvSpPr>
        <p:spPr>
          <a:xfrm>
            <a:off x="7085955" y="3857020"/>
            <a:ext cx="7056784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Experiences from the delivery: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0D729-E037-49EF-912D-14FCC82EE96C}"/>
              </a:ext>
            </a:extLst>
          </p:cNvPr>
          <p:cNvSpPr txBox="1"/>
          <p:nvPr/>
        </p:nvSpPr>
        <p:spPr>
          <a:xfrm>
            <a:off x="7232496" y="7753253"/>
            <a:ext cx="9585267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Wrong basics generate wrong strategies!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2C740E-5FBA-4698-B939-41DAD62FB9BB}"/>
              </a:ext>
            </a:extLst>
          </p:cNvPr>
          <p:cNvSpPr txBox="1"/>
          <p:nvPr/>
        </p:nvSpPr>
        <p:spPr>
          <a:xfrm>
            <a:off x="7245231" y="6426685"/>
            <a:ext cx="7976157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2800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important to </a:t>
            </a:r>
            <a:r>
              <a:rPr lang="en-GB" sz="2800" b="1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dedicate the right effort and time </a:t>
            </a:r>
            <a:r>
              <a:rPr lang="en-GB" sz="2800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exploitation and uptake of research results.</a:t>
            </a:r>
            <a:endParaRPr lang="en-US" sz="2800" dirty="0">
              <a:solidFill>
                <a:srgbClr val="0001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7C7554-C1BD-48FB-9018-86AD45C3DFEE}"/>
              </a:ext>
            </a:extLst>
          </p:cNvPr>
          <p:cNvSpPr txBox="1"/>
          <p:nvPr/>
        </p:nvSpPr>
        <p:spPr>
          <a:xfrm>
            <a:off x="7232497" y="4700007"/>
            <a:ext cx="8670758" cy="1354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FF5E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Wrong identification of Key Exploitable Results </a:t>
            </a:r>
          </a:p>
          <a:p>
            <a:pPr marL="342900" indent="-342900" algn="just">
              <a:spcBef>
                <a:spcPts val="600"/>
              </a:spcBef>
              <a:buClr>
                <a:srgbClr val="FF5E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Confusion between </a:t>
            </a:r>
            <a:r>
              <a:rPr lang="en-US" sz="2400" dirty="0" smtClean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customers, end-users and partners</a:t>
            </a:r>
            <a:endParaRPr lang="en-US" sz="2400" dirty="0">
              <a:solidFill>
                <a:srgbClr val="0001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FF5E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1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model not identified, etc.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AD1847C-29B5-4A04-A437-F3BA006D6BF0}"/>
              </a:ext>
            </a:extLst>
          </p:cNvPr>
          <p:cNvSpPr txBox="1">
            <a:spLocks/>
          </p:cNvSpPr>
          <p:nvPr/>
        </p:nvSpPr>
        <p:spPr>
          <a:xfrm>
            <a:off x="8315140" y="5477729"/>
            <a:ext cx="36004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sz="4000" dirty="0">
              <a:solidFill>
                <a:srgbClr val="0001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36AD101-32EA-DDC7-20C7-C1B64217F5AD}"/>
              </a:ext>
            </a:extLst>
          </p:cNvPr>
          <p:cNvSpPr/>
          <p:nvPr/>
        </p:nvSpPr>
        <p:spPr>
          <a:xfrm rot="10800000">
            <a:off x="5787287" y="-3578"/>
            <a:ext cx="792088" cy="9652095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87828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AADD1-9A3F-4D5B-9EB8-621E84911CE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B64CF586-5ECE-48DE-96B7-3D211C60B4F1}"/>
              </a:ext>
            </a:extLst>
          </p:cNvPr>
          <p:cNvSpPr txBox="1">
            <a:spLocks/>
          </p:cNvSpPr>
          <p:nvPr/>
        </p:nvSpPr>
        <p:spPr>
          <a:xfrm>
            <a:off x="967169" y="2113124"/>
            <a:ext cx="14400320" cy="211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208362" indent="-208362" defTabSz="584229" eaLnBrk="1" hangingPunct="1">
              <a:spcBef>
                <a:spcPts val="562"/>
              </a:spcBef>
              <a:buSzPct val="75000"/>
              <a:buFontTx/>
              <a:buBlip>
                <a:blip r:embed="rId2"/>
              </a:buBlip>
              <a:defRPr sz="1687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520906" indent="-208362" defTabSz="584229" eaLnBrk="1" hangingPunct="1">
              <a:spcBef>
                <a:spcPts val="562"/>
              </a:spcBef>
              <a:buSzPct val="70000"/>
              <a:buFontTx/>
              <a:buBlip>
                <a:blip r:embed="rId2"/>
              </a:buBlip>
              <a:defRPr sz="1687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833449" indent="-208362" defTabSz="584229" eaLnBrk="1" hangingPunct="1">
              <a:spcBef>
                <a:spcPts val="562"/>
              </a:spcBef>
              <a:buSzPct val="65000"/>
              <a:buFontTx/>
              <a:buBlip>
                <a:blip r:embed="rId2"/>
              </a:buBlip>
              <a:defRPr sz="1687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145993" indent="-208362" defTabSz="584229" eaLnBrk="1" hangingPunct="1">
              <a:spcBef>
                <a:spcPts val="562"/>
              </a:spcBef>
              <a:buSzPct val="60000"/>
              <a:buFontTx/>
              <a:buBlip>
                <a:blip r:embed="rId2"/>
              </a:buBlip>
              <a:defRPr sz="1687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458537" indent="-208362" defTabSz="584229" eaLnBrk="1" hangingPunct="1">
              <a:spcBef>
                <a:spcPts val="562"/>
              </a:spcBef>
              <a:buSzPct val="55000"/>
              <a:buFontTx/>
              <a:buBlip>
                <a:blip r:embed="rId2"/>
              </a:buBlip>
              <a:defRPr sz="1687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R="0" lvl="0" algn="l" defTabSz="584229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EE7F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Application is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public and open 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to eligible projects</a:t>
            </a:r>
          </a:p>
          <a:p>
            <a:pPr marR="0" lvl="0" algn="l" defTabSz="584229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EE7F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Request for services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click on the “request services” button on the website</a:t>
            </a:r>
          </a:p>
          <a:p>
            <a:pPr marR="0" lvl="0" algn="l" defTabSz="584229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EE7F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Fill out the application form 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(direct access through: 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  <a:hlinkClick r:id="rId3"/>
              </a:rPr>
              <a:t>https://www.horizonresultsbooster.eu/HRBApplications/ApplicationForm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00015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) 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384F5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08362" marR="0" lvl="0" indent="-208362" defTabSz="584229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384F5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08362" marR="0" lvl="0" indent="-208362" defTabSz="584229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384F5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08362" marR="0" lvl="0" indent="-208362" defTabSz="584229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384F5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defTabSz="584229" eaLnBrk="1" fontAlgn="auto" latinLnBrk="0" hangingPunct="1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endParaRPr kumimoji="0" lang="it-IT" sz="2600" b="0" i="0" u="none" strike="noStrike" kern="0" cap="none" spc="0" normalizeH="0" baseline="0" noProof="0" dirty="0">
              <a:ln>
                <a:noFill/>
              </a:ln>
              <a:solidFill>
                <a:srgbClr val="384F5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2" name="Immagine 4" descr="Application form section on the Horizon Results Booster website.">
            <a:extLst>
              <a:ext uri="{FF2B5EF4-FFF2-40B4-BE49-F238E27FC236}">
                <a16:creationId xmlns:a16="http://schemas.microsoft.com/office/drawing/2014/main" id="{2E1722F1-0BB1-4461-88EA-704F2C805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88920" y="5154542"/>
            <a:ext cx="6918066" cy="26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orizon Results Booster homepage highlighting the Request services button. ">
            <a:extLst>
              <a:ext uri="{FF2B5EF4-FFF2-40B4-BE49-F238E27FC236}">
                <a16:creationId xmlns:a16="http://schemas.microsoft.com/office/drawing/2014/main" id="{229468F6-6B30-A464-C69E-B5D2B92E7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291" y="4256602"/>
            <a:ext cx="8208912" cy="414859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FBF03CB-EE1D-067A-809B-6EBD48BCEFF6}"/>
              </a:ext>
            </a:extLst>
          </p:cNvPr>
          <p:cNvSpPr/>
          <p:nvPr/>
        </p:nvSpPr>
        <p:spPr>
          <a:xfrm>
            <a:off x="2909491" y="7397080"/>
            <a:ext cx="1872208" cy="663615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5E50B6-08E9-F21A-08BD-D242A02A0C57}"/>
              </a:ext>
            </a:extLst>
          </p:cNvPr>
          <p:cNvSpPr/>
          <p:nvPr/>
        </p:nvSpPr>
        <p:spPr>
          <a:xfrm>
            <a:off x="13206635" y="6075615"/>
            <a:ext cx="1512168" cy="817409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019A0-2004-97F0-109D-EC62E21905B7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584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b="1" i="0" u="none" strike="noStrike" kern="0" cap="none" spc="0" normalizeH="0" baseline="0" noProof="0" dirty="0">
                <a:ln>
                  <a:noFill/>
                </a:ln>
                <a:solidFill>
                  <a:srgbClr val="FF5E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How Can Projects </a:t>
            </a:r>
            <a:r>
              <a:rPr lang="it-IT" altLang="en-US" b="1" dirty="0">
                <a:solidFill>
                  <a:srgbClr val="FF5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it-IT" altLang="en-US" b="1" i="0" u="none" strike="noStrike" kern="0" cap="none" spc="0" normalizeH="0" baseline="0" noProof="0" dirty="0">
                <a:ln>
                  <a:noFill/>
                </a:ln>
                <a:solidFill>
                  <a:srgbClr val="FF5E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pply? (1/2) </a:t>
            </a:r>
          </a:p>
        </p:txBody>
      </p:sp>
    </p:spTree>
    <p:extLst>
      <p:ext uri="{BB962C8B-B14F-4D97-AF65-F5344CB8AC3E}">
        <p14:creationId xmlns:p14="http://schemas.microsoft.com/office/powerpoint/2010/main" val="304345397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zione standard1" id="{EC084CCE-D7DC-4008-BD77-3EE5F8F34BC5}" vid="{84DAA335-9951-4BF6-B4D9-41AF18AABB49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c02c45-5798-4af9-a839-28cb9cc0a8bf">JZENU2HJ3JAC-787007954-290</_dlc_DocId>
    <_dlc_DocIdUrl xmlns="85c02c45-5798-4af9-a839-28cb9cc0a8bf">
      <Url>https://metagroupsrl.sharepoint.com/filesystem/_layouts/15/DocIdRedir.aspx?ID=JZENU2HJ3JAC-787007954-290</Url>
      <Description>JZENU2HJ3JAC-787007954-290</Description>
    </_dlc_DocIdUrl>
    <TaxCatchAll xmlns="85c02c45-5798-4af9-a839-28cb9cc0a8bf" xsi:nil="true"/>
    <lcf76f155ced4ddcb4097134ff3c332f xmlns="1b1345fc-e85c-4616-ba4c-847f2527d98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8CE3C84390446BCA15E64CB82C9DD" ma:contentTypeVersion="569" ma:contentTypeDescription="Create a new document." ma:contentTypeScope="" ma:versionID="1f0b649a481667e7e28e2ea01c9ca05c">
  <xsd:schema xmlns:xsd="http://www.w3.org/2001/XMLSchema" xmlns:xs="http://www.w3.org/2001/XMLSchema" xmlns:p="http://schemas.microsoft.com/office/2006/metadata/properties" xmlns:ns2="1b1345fc-e85c-4616-ba4c-847f2527d986" xmlns:ns3="85c02c45-5798-4af9-a839-28cb9cc0a8bf" targetNamespace="http://schemas.microsoft.com/office/2006/metadata/properties" ma:root="true" ma:fieldsID="b51c633dbb6df06cb375078a04ba16d8" ns2:_="" ns3:_="">
    <xsd:import namespace="1b1345fc-e85c-4616-ba4c-847f2527d986"/>
    <xsd:import namespace="85c02c45-5798-4af9-a839-28cb9cc0a8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345fc-e85c-4616-ba4c-847f2527d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70df39d-be4b-41e6-b6dd-8eed5e863a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02c45-5798-4af9-a839-28cb9cc0a8b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0d1c4a7-6e6c-4f5c-82ee-bbd57a0986cf}" ma:internalName="TaxCatchAll" ma:showField="CatchAllData" ma:web="85c02c45-5798-4af9-a839-28cb9cc0a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C621A87-5B6D-435F-92EB-CD292C9133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BBE2FB-7BEA-448B-81D3-A1CEC319BEC9}">
  <ds:schemaRefs>
    <ds:schemaRef ds:uri="http://schemas.microsoft.com/office/infopath/2007/PartnerControls"/>
    <ds:schemaRef ds:uri="1b1345fc-e85c-4616-ba4c-847f2527d986"/>
    <ds:schemaRef ds:uri="http://schemas.microsoft.com/office/2006/metadata/properties"/>
    <ds:schemaRef ds:uri="http://purl.org/dc/elements/1.1/"/>
    <ds:schemaRef ds:uri="http://schemas.microsoft.com/office/2006/documentManagement/types"/>
    <ds:schemaRef ds:uri="85c02c45-5798-4af9-a839-28cb9cc0a8b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82336A4-AAA3-49C5-863E-1EAF286AA8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1345fc-e85c-4616-ba4c-847f2527d986"/>
    <ds:schemaRef ds:uri="85c02c45-5798-4af9-a839-28cb9cc0a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6483E12-DFE6-4058-8D11-B38DCC8C3DC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5087</TotalTime>
  <Words>965</Words>
  <Application>Microsoft Office PowerPoint</Application>
  <PresentationFormat>Custom</PresentationFormat>
  <Paragraphs>147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Helvetica Light</vt:lpstr>
      <vt:lpstr>Helvetica Neue</vt:lpstr>
      <vt:lpstr>Open Sans</vt:lpstr>
      <vt:lpstr>Segoe UI</vt:lpstr>
      <vt:lpstr>Verdana</vt:lpstr>
      <vt:lpstr>Wingdings</vt:lpstr>
      <vt:lpstr>White</vt:lpstr>
      <vt:lpstr>Horizon Results Booster </vt:lpstr>
      <vt:lpstr>PowerPoint Presentation</vt:lpstr>
      <vt:lpstr>The Benefits</vt:lpstr>
      <vt:lpstr>PowerPoint Presentation</vt:lpstr>
      <vt:lpstr>PowerPoint Presentation</vt:lpstr>
      <vt:lpstr>PowerPoint Presentation</vt:lpstr>
      <vt:lpstr>PowerPoint Presentation</vt:lpstr>
      <vt:lpstr>Why Should Projects Benefit From HRB Services?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Results Booster</dc:title>
  <dc:creator>a.melasecche</dc:creator>
  <cp:lastModifiedBy>OKONIEWSKA Alicja Maria (RTD)</cp:lastModifiedBy>
  <cp:revision>407</cp:revision>
  <dcterms:created xsi:type="dcterms:W3CDTF">2020-07-02T16:44:20Z</dcterms:created>
  <dcterms:modified xsi:type="dcterms:W3CDTF">2022-11-16T10:31:10Z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8029cdb1-450a-4d9f-9095-8bb0949f0b7f</vt:lpwstr>
  </property>
  <property fmtid="{D5CDD505-2E9C-101B-9397-08002B2CF9AE}" pid="3" name="ContentTypeId">
    <vt:lpwstr>0x0101000548CE3C84390446BCA15E64CB82C9DD</vt:lpwstr>
  </property>
  <property fmtid="{D5CDD505-2E9C-101B-9397-08002B2CF9AE}" pid="4" name="Order">
    <vt:r8>29000</vt:r8>
  </property>
  <property fmtid="{D5CDD505-2E9C-101B-9397-08002B2CF9AE}" pid="5" name="MediaServiceImageTags">
    <vt:lpwstr/>
  </property>
</Properties>
</file>